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6"/>
  </p:notesMasterIdLst>
  <p:sldIdLst>
    <p:sldId id="256" r:id="rId3"/>
    <p:sldId id="260" r:id="rId4"/>
    <p:sldId id="269" r:id="rId5"/>
    <p:sldId id="271" r:id="rId6"/>
    <p:sldId id="272" r:id="rId7"/>
    <p:sldId id="257" r:id="rId8"/>
    <p:sldId id="277" r:id="rId9"/>
    <p:sldId id="278" r:id="rId10"/>
    <p:sldId id="273" r:id="rId11"/>
    <p:sldId id="258" r:id="rId12"/>
    <p:sldId id="274" r:id="rId13"/>
    <p:sldId id="276" r:id="rId14"/>
    <p:sldId id="263" r:id="rId15"/>
    <p:sldId id="265" r:id="rId16"/>
    <p:sldId id="264" r:id="rId17"/>
    <p:sldId id="266" r:id="rId18"/>
    <p:sldId id="267" r:id="rId19"/>
    <p:sldId id="279" r:id="rId20"/>
    <p:sldId id="280" r:id="rId21"/>
    <p:sldId id="281" r:id="rId22"/>
    <p:sldId id="282" r:id="rId23"/>
    <p:sldId id="294" r:id="rId24"/>
    <p:sldId id="288" r:id="rId25"/>
    <p:sldId id="289" r:id="rId26"/>
    <p:sldId id="290" r:id="rId27"/>
    <p:sldId id="291" r:id="rId28"/>
    <p:sldId id="292" r:id="rId29"/>
    <p:sldId id="293" r:id="rId30"/>
    <p:sldId id="283" r:id="rId31"/>
    <p:sldId id="284" r:id="rId32"/>
    <p:sldId id="285" r:id="rId33"/>
    <p:sldId id="286" r:id="rId34"/>
    <p:sldId id="287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6FE31-301D-4726-B358-8EB67DF6AC2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C3D84-EFD9-4DDD-AFCE-1757B7D2BA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AD0891-DD6D-46E4-89F4-D658F2A371E5}" type="slidenum">
              <a:rPr lang="en-US"/>
              <a:pPr/>
              <a:t>23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5263" y="962025"/>
            <a:ext cx="4386262" cy="3289300"/>
          </a:xfrm>
          <a:solidFill>
            <a:srgbClr val="FFFFFF"/>
          </a:solidFill>
          <a:ln/>
        </p:spPr>
      </p:sp>
      <p:sp>
        <p:nvSpPr>
          <p:cNvPr id="4403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15908" y="4570572"/>
            <a:ext cx="5088466" cy="3650456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E088-ED7B-46F1-ACF2-7C2B15A84AAA}" type="slidenum">
              <a:rPr lang="en-US"/>
              <a:pPr/>
              <a:t>24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5263" y="962025"/>
            <a:ext cx="4386262" cy="3289300"/>
          </a:xfrm>
          <a:solidFill>
            <a:srgbClr val="FFFFFF"/>
          </a:solidFill>
          <a:ln/>
        </p:spPr>
      </p:sp>
      <p:sp>
        <p:nvSpPr>
          <p:cNvPr id="4608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15908" y="4570572"/>
            <a:ext cx="5088466" cy="3650456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5710A4-1803-4916-8BC7-B6F721D52DD0}" type="slidenum">
              <a:rPr lang="en-US"/>
              <a:pPr/>
              <a:t>25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5263" y="962025"/>
            <a:ext cx="4386262" cy="3289300"/>
          </a:xfrm>
          <a:solidFill>
            <a:srgbClr val="FFFFFF"/>
          </a:solidFill>
          <a:ln/>
        </p:spPr>
      </p:sp>
      <p:sp>
        <p:nvSpPr>
          <p:cNvPr id="4813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15908" y="4570572"/>
            <a:ext cx="5088466" cy="3650456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ED9031-C296-4A15-B4E5-E7F39B813790}" type="slidenum">
              <a:rPr lang="en-US"/>
              <a:pPr/>
              <a:t>26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5263" y="962025"/>
            <a:ext cx="4386262" cy="3289300"/>
          </a:xfrm>
          <a:solidFill>
            <a:srgbClr val="FFFFFF"/>
          </a:solidFill>
          <a:ln/>
        </p:spPr>
      </p:sp>
      <p:sp>
        <p:nvSpPr>
          <p:cNvPr id="50179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15908" y="4570572"/>
            <a:ext cx="5088466" cy="3650456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DE6D43-EE11-4DE8-9354-7C113B69027A}" type="slidenum">
              <a:rPr lang="en-US"/>
              <a:pPr/>
              <a:t>27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5263" y="962025"/>
            <a:ext cx="4386262" cy="3289300"/>
          </a:xfrm>
          <a:solidFill>
            <a:srgbClr val="FFFFFF"/>
          </a:solidFill>
          <a:ln/>
        </p:spPr>
      </p:sp>
      <p:sp>
        <p:nvSpPr>
          <p:cNvPr id="5222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15908" y="4570572"/>
            <a:ext cx="5088466" cy="3650456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91285A-749E-4429-9ABA-102222116E07}" type="slidenum">
              <a:rPr lang="en-US"/>
              <a:pPr/>
              <a:t>28</a:t>
            </a:fld>
            <a:endParaRPr lang="en-US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5263" y="962025"/>
            <a:ext cx="4386262" cy="3289300"/>
          </a:xfrm>
          <a:solidFill>
            <a:srgbClr val="FFFFFF"/>
          </a:solidFill>
          <a:ln/>
        </p:spPr>
      </p:sp>
      <p:sp>
        <p:nvSpPr>
          <p:cNvPr id="5427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115908" y="4570572"/>
            <a:ext cx="5088466" cy="3650456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C3D84-EFD9-4DDD-AFCE-1757B7D2BA1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CCAC22F-28AD-4628-8BF5-739E6754DE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Pengantar</a:t>
            </a:r>
            <a:r>
              <a:rPr lang="en-US" dirty="0" smtClean="0"/>
              <a:t> Linux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err="1" smtClean="0"/>
              <a:t>Distribusi</a:t>
            </a:r>
            <a:r>
              <a:rPr lang="en-US" dirty="0" smtClean="0"/>
              <a:t>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60273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 smtClean="0">
                <a:latin typeface="Comic Sans MS" pitchFamily="66" charset="0"/>
              </a:rPr>
              <a:t>Caldera, </a:t>
            </a:r>
            <a:r>
              <a:rPr lang="en-US" sz="2200" dirty="0" err="1" smtClean="0">
                <a:latin typeface="Comic Sans MS" pitchFamily="66" charset="0"/>
              </a:rPr>
              <a:t>Conectiva</a:t>
            </a:r>
            <a:r>
              <a:rPr lang="en-US" sz="2200" dirty="0" smtClean="0">
                <a:latin typeface="Comic Sans MS" pitchFamily="66" charset="0"/>
              </a:rPr>
              <a:t>, Mandrake, Turbo Linux </a:t>
            </a:r>
            <a:r>
              <a:rPr lang="en-US" sz="2200" dirty="0" err="1" smtClean="0">
                <a:latin typeface="Comic Sans MS" pitchFamily="66" charset="0"/>
              </a:rPr>
              <a:t>aLinux</a:t>
            </a:r>
            <a:r>
              <a:rPr lang="en-US" sz="2200" dirty="0" smtClean="0">
                <a:latin typeface="Comic Sans MS" pitchFamily="66" charset="0"/>
              </a:rPr>
              <a:t>, ALT Linux, </a:t>
            </a:r>
            <a:r>
              <a:rPr lang="en-US" sz="2200" dirty="0" err="1" smtClean="0">
                <a:latin typeface="Comic Sans MS" pitchFamily="66" charset="0"/>
              </a:rPr>
              <a:t>Annvix</a:t>
            </a:r>
            <a:r>
              <a:rPr lang="en-US" sz="2200" dirty="0" smtClean="0">
                <a:latin typeface="Comic Sans MS" pitchFamily="66" charset="0"/>
              </a:rPr>
              <a:t>, Ark Linux, </a:t>
            </a:r>
            <a:r>
              <a:rPr lang="en-US" sz="2200" dirty="0" err="1" smtClean="0">
                <a:latin typeface="Comic Sans MS" pitchFamily="66" charset="0"/>
              </a:rPr>
              <a:t>ASPLinux</a:t>
            </a:r>
            <a:r>
              <a:rPr lang="en-US" sz="2200" dirty="0" smtClean="0">
                <a:latin typeface="Comic Sans MS" pitchFamily="66" charset="0"/>
              </a:rPr>
              <a:t>, </a:t>
            </a:r>
            <a:r>
              <a:rPr lang="en-US" sz="2200" dirty="0" err="1" smtClean="0">
                <a:latin typeface="Comic Sans MS" pitchFamily="66" charset="0"/>
              </a:rPr>
              <a:t>Aurox</a:t>
            </a:r>
            <a:r>
              <a:rPr lang="en-US" sz="2200" dirty="0" smtClean="0">
                <a:latin typeface="Comic Sans MS" pitchFamily="66" charset="0"/>
              </a:rPr>
              <a:t>, Berry Linux, BLAG Linux and GNU, </a:t>
            </a:r>
            <a:r>
              <a:rPr lang="en-US" sz="2200" dirty="0" err="1" smtClean="0">
                <a:latin typeface="Comic Sans MS" pitchFamily="66" charset="0"/>
              </a:rPr>
              <a:t>BlankOn</a:t>
            </a:r>
            <a:r>
              <a:rPr lang="en-US" sz="2200" dirty="0" smtClean="0">
                <a:latin typeface="Comic Sans MS" pitchFamily="66" charset="0"/>
              </a:rPr>
              <a:t> (</a:t>
            </a:r>
            <a:r>
              <a:rPr lang="en-US" sz="2200" dirty="0" err="1" smtClean="0">
                <a:latin typeface="Comic Sans MS" pitchFamily="66" charset="0"/>
              </a:rPr>
              <a:t>sebuah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distro</a:t>
            </a:r>
            <a:r>
              <a:rPr lang="en-US" sz="2200" dirty="0" smtClean="0">
                <a:latin typeface="Comic Sans MS" pitchFamily="66" charset="0"/>
              </a:rPr>
              <a:t> Linux yang </a:t>
            </a:r>
            <a:r>
              <a:rPr lang="en-US" sz="2200" dirty="0" err="1" smtClean="0">
                <a:latin typeface="Comic Sans MS" pitchFamily="66" charset="0"/>
              </a:rPr>
              <a:t>dikembangkan</a:t>
            </a:r>
            <a:r>
              <a:rPr lang="en-US" sz="2200" dirty="0" smtClean="0">
                <a:latin typeface="Comic Sans MS" pitchFamily="66" charset="0"/>
              </a:rPr>
              <a:t> Indonesia), </a:t>
            </a:r>
            <a:r>
              <a:rPr lang="en-US" sz="2200" dirty="0" err="1" smtClean="0">
                <a:latin typeface="Comic Sans MS" pitchFamily="66" charset="0"/>
              </a:rPr>
              <a:t>Caixa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Mágica</a:t>
            </a:r>
            <a:r>
              <a:rPr lang="en-US" sz="2200" dirty="0" smtClean="0">
                <a:latin typeface="Comic Sans MS" pitchFamily="66" charset="0"/>
              </a:rPr>
              <a:t>, </a:t>
            </a:r>
            <a:r>
              <a:rPr lang="en-US" sz="2200" dirty="0" err="1" smtClean="0">
                <a:latin typeface="Comic Sans MS" pitchFamily="66" charset="0"/>
              </a:rPr>
              <a:t>cAos</a:t>
            </a:r>
            <a:r>
              <a:rPr lang="en-US" sz="2200" dirty="0" smtClean="0">
                <a:latin typeface="Comic Sans MS" pitchFamily="66" charset="0"/>
              </a:rPr>
              <a:t> Linux, </a:t>
            </a:r>
            <a:r>
              <a:rPr lang="en-US" sz="2200" dirty="0" err="1" smtClean="0">
                <a:latin typeface="Comic Sans MS" pitchFamily="66" charset="0"/>
              </a:rPr>
              <a:t>CentOS</a:t>
            </a:r>
            <a:r>
              <a:rPr lang="en-US" sz="2200" dirty="0" smtClean="0">
                <a:latin typeface="Comic Sans MS" pitchFamily="66" charset="0"/>
              </a:rPr>
              <a:t>, </a:t>
            </a:r>
            <a:r>
              <a:rPr lang="en-US" sz="2200" dirty="0" err="1" smtClean="0">
                <a:latin typeface="Comic Sans MS" pitchFamily="66" charset="0"/>
              </a:rPr>
              <a:t>Cobind</a:t>
            </a:r>
            <a:r>
              <a:rPr lang="en-US" sz="2200" dirty="0" smtClean="0">
                <a:latin typeface="Comic Sans MS" pitchFamily="66" charset="0"/>
              </a:rPr>
              <a:t>, </a:t>
            </a:r>
            <a:r>
              <a:rPr lang="en-US" sz="2200" dirty="0" err="1" smtClean="0">
                <a:latin typeface="Comic Sans MS" pitchFamily="66" charset="0"/>
              </a:rPr>
              <a:t>Conectiva</a:t>
            </a:r>
            <a:r>
              <a:rPr lang="en-US" sz="2200" dirty="0" smtClean="0">
                <a:latin typeface="Comic Sans MS" pitchFamily="66" charset="0"/>
              </a:rPr>
              <a:t>, </a:t>
            </a:r>
            <a:r>
              <a:rPr lang="en-US" sz="2200" dirty="0" err="1" smtClean="0">
                <a:latin typeface="Comic Sans MS" pitchFamily="66" charset="0"/>
              </a:rPr>
              <a:t>EduLinux</a:t>
            </a:r>
            <a:r>
              <a:rPr lang="en-US" sz="2200" dirty="0" smtClean="0">
                <a:latin typeface="Comic Sans MS" pitchFamily="66" charset="0"/>
              </a:rPr>
              <a:t>, </a:t>
            </a:r>
            <a:r>
              <a:rPr lang="en-US" sz="2200" dirty="0" err="1" smtClean="0">
                <a:latin typeface="Comic Sans MS" pitchFamily="66" charset="0"/>
              </a:rPr>
              <a:t>Engarde</a:t>
            </a:r>
            <a:r>
              <a:rPr lang="en-US" sz="2200" dirty="0" smtClean="0">
                <a:latin typeface="Comic Sans MS" pitchFamily="66" charset="0"/>
              </a:rPr>
              <a:t> Secure Linux, Fedora Core, Fox Linux, IGOS (</a:t>
            </a:r>
            <a:r>
              <a:rPr lang="en-US" sz="2200" dirty="0" err="1" smtClean="0">
                <a:latin typeface="Comic Sans MS" pitchFamily="66" charset="0"/>
              </a:rPr>
              <a:t>sebuah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distro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linux</a:t>
            </a:r>
            <a:r>
              <a:rPr lang="en-US" sz="2200" dirty="0" smtClean="0">
                <a:latin typeface="Comic Sans MS" pitchFamily="66" charset="0"/>
              </a:rPr>
              <a:t> yang </a:t>
            </a:r>
            <a:r>
              <a:rPr lang="en-US" sz="2200" dirty="0" err="1" smtClean="0">
                <a:latin typeface="Comic Sans MS" pitchFamily="66" charset="0"/>
              </a:rPr>
              <a:t>dikembangkan</a:t>
            </a:r>
            <a:r>
              <a:rPr lang="en-US" sz="2200" dirty="0" smtClean="0">
                <a:latin typeface="Comic Sans MS" pitchFamily="66" charset="0"/>
              </a:rPr>
              <a:t> Indonesia), Linux Mobile System, Magic Linux, NOPPENLINUX, </a:t>
            </a:r>
            <a:r>
              <a:rPr lang="en-US" sz="2200" dirty="0" err="1" smtClean="0">
                <a:latin typeface="Comic Sans MS" pitchFamily="66" charset="0"/>
              </a:rPr>
              <a:t>PCLinuxOS</a:t>
            </a:r>
            <a:r>
              <a:rPr lang="en-US" sz="2200" dirty="0" smtClean="0">
                <a:latin typeface="Comic Sans MS" pitchFamily="66" charset="0"/>
              </a:rPr>
              <a:t>, PCQLinux2005, PLD Linux Distribution Mandrake / </a:t>
            </a:r>
            <a:r>
              <a:rPr lang="en-US" sz="2200" dirty="0" err="1" smtClean="0">
                <a:latin typeface="Comic Sans MS" pitchFamily="66" charset="0"/>
              </a:rPr>
              <a:t>mandriva</a:t>
            </a:r>
            <a:endParaRPr lang="en-US" sz="2200" dirty="0" smtClean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  <p:sp>
        <p:nvSpPr>
          <p:cNvPr id="6" name="Rectangle 5"/>
          <p:cNvSpPr/>
          <p:nvPr/>
        </p:nvSpPr>
        <p:spPr>
          <a:xfrm>
            <a:off x="609600" y="1447800"/>
            <a:ext cx="279275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 smtClean="0">
                <a:latin typeface="Comic Sans MS" pitchFamily="66" charset="0"/>
              </a:rPr>
              <a:t>Redhat</a:t>
            </a:r>
            <a:endParaRPr lang="en-US" sz="6000" b="1" dirty="0" smtClean="0">
              <a:latin typeface="Comic Sans MS" pitchFamily="66" charset="0"/>
            </a:endParaRPr>
          </a:p>
          <a:p>
            <a:r>
              <a:rPr lang="en-US" sz="3600" b="1" dirty="0" smtClean="0">
                <a:latin typeface="Comic Sans MS" pitchFamily="66" charset="0"/>
              </a:rPr>
              <a:t>(.rpm)</a:t>
            </a:r>
            <a:r>
              <a:rPr lang="en-US" sz="3600" dirty="0" smtClean="0">
                <a:latin typeface="Comic Sans MS" pitchFamily="66" charset="0"/>
              </a:rPr>
              <a:t> </a:t>
            </a:r>
            <a:endParaRPr lang="en-US" sz="3600" dirty="0"/>
          </a:p>
        </p:txBody>
      </p:sp>
      <p:pic>
        <p:nvPicPr>
          <p:cNvPr id="10" name="Picture 9" descr="redhatgy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914400"/>
            <a:ext cx="1828800" cy="18890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err="1" smtClean="0"/>
              <a:t>Distribusi</a:t>
            </a:r>
            <a:r>
              <a:rPr lang="en-US" dirty="0" smtClean="0"/>
              <a:t>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24200"/>
            <a:ext cx="8229600" cy="3450336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latin typeface="Comic Sans MS" pitchFamily="66" charset="0"/>
              </a:rPr>
              <a:t>SuSE</a:t>
            </a:r>
            <a:r>
              <a:rPr lang="en-US" sz="2400" dirty="0" smtClean="0">
                <a:latin typeface="Comic Sans MS" pitchFamily="66" charset="0"/>
              </a:rPr>
              <a:t>, Open </a:t>
            </a:r>
            <a:r>
              <a:rPr lang="en-US" sz="2400" dirty="0" err="1" smtClean="0">
                <a:latin typeface="Comic Sans MS" pitchFamily="66" charset="0"/>
              </a:rPr>
              <a:t>SuSE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Slackware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AliXe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Austrumi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BackTrack</a:t>
            </a:r>
            <a:r>
              <a:rPr lang="en-US" sz="2400" dirty="0" smtClean="0">
                <a:latin typeface="Comic Sans MS" pitchFamily="66" charset="0"/>
              </a:rPr>
              <a:t>, Bluewhite64 Linux, College Linux, </a:t>
            </a:r>
            <a:r>
              <a:rPr lang="en-US" sz="2400" dirty="0" err="1" smtClean="0">
                <a:latin typeface="Comic Sans MS" pitchFamily="66" charset="0"/>
              </a:rPr>
              <a:t>Cytrun</a:t>
            </a:r>
            <a:r>
              <a:rPr lang="en-US" sz="2400" dirty="0" smtClean="0">
                <a:latin typeface="Comic Sans MS" pitchFamily="66" charset="0"/>
              </a:rPr>
              <a:t> Linux, DARKSTAR, </a:t>
            </a:r>
            <a:r>
              <a:rPr lang="en-US" sz="2400" dirty="0" err="1" smtClean="0">
                <a:latin typeface="Comic Sans MS" pitchFamily="66" charset="0"/>
              </a:rPr>
              <a:t>DeepStyle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easys</a:t>
            </a:r>
            <a:r>
              <a:rPr lang="en-US" sz="2400" dirty="0" smtClean="0">
                <a:latin typeface="Comic Sans MS" pitchFamily="66" charset="0"/>
              </a:rPr>
              <a:t> GNU/Linux, </a:t>
            </a:r>
            <a:r>
              <a:rPr lang="en-US" sz="2400" dirty="0" err="1" smtClean="0">
                <a:latin typeface="Comic Sans MS" pitchFamily="66" charset="0"/>
              </a:rPr>
              <a:t>Frugalware</a:t>
            </a:r>
            <a:r>
              <a:rPr lang="en-US" sz="2400" dirty="0" smtClean="0">
                <a:latin typeface="Comic Sans MS" pitchFamily="66" charset="0"/>
              </a:rPr>
              <a:t>, Hardened Linux, Kate OS, </a:t>
            </a:r>
            <a:r>
              <a:rPr lang="en-US" sz="2400" dirty="0" err="1" smtClean="0">
                <a:latin typeface="Comic Sans MS" pitchFamily="66" charset="0"/>
              </a:rPr>
              <a:t>Plamo</a:t>
            </a:r>
            <a:r>
              <a:rPr lang="en-US" sz="2400" dirty="0" smtClean="0">
                <a:latin typeface="Comic Sans MS" pitchFamily="66" charset="0"/>
              </a:rPr>
              <a:t> Linux, SLAX, </a:t>
            </a:r>
            <a:r>
              <a:rPr lang="en-US" sz="2400" dirty="0" err="1" smtClean="0">
                <a:latin typeface="Comic Sans MS" pitchFamily="66" charset="0"/>
              </a:rPr>
              <a:t>Sauver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Slackintosh</a:t>
            </a:r>
            <a:r>
              <a:rPr lang="en-US" sz="2400" dirty="0" smtClean="0">
                <a:latin typeface="Comic Sans MS" pitchFamily="66" charset="0"/>
              </a:rPr>
              <a:t>, Slamd64, </a:t>
            </a:r>
            <a:r>
              <a:rPr lang="en-US" sz="2400" dirty="0" err="1" smtClean="0">
                <a:latin typeface="Comic Sans MS" pitchFamily="66" charset="0"/>
              </a:rPr>
              <a:t>Splack</a:t>
            </a:r>
            <a:r>
              <a:rPr lang="en-US" sz="2400" dirty="0" smtClean="0">
                <a:latin typeface="Comic Sans MS" pitchFamily="66" charset="0"/>
              </a:rPr>
              <a:t> Linux, </a:t>
            </a:r>
            <a:r>
              <a:rPr lang="en-US" sz="2400" dirty="0" err="1" smtClean="0">
                <a:latin typeface="Comic Sans MS" pitchFamily="66" charset="0"/>
              </a:rPr>
              <a:t>TopologiLinux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Truva</a:t>
            </a:r>
            <a:r>
              <a:rPr lang="en-US" sz="2400" dirty="0" smtClean="0">
                <a:latin typeface="Comic Sans MS" pitchFamily="66" charset="0"/>
              </a:rPr>
              <a:t> Linux, </a:t>
            </a:r>
            <a:r>
              <a:rPr lang="en-US" sz="2400" dirty="0" err="1" smtClean="0">
                <a:latin typeface="Comic Sans MS" pitchFamily="66" charset="0"/>
              </a:rPr>
              <a:t>Ultima</a:t>
            </a:r>
            <a:r>
              <a:rPr lang="en-US" sz="2400" dirty="0" smtClean="0">
                <a:latin typeface="Comic Sans MS" pitchFamily="66" charset="0"/>
              </a:rPr>
              <a:t> Linux, Vector Linux, </a:t>
            </a:r>
            <a:r>
              <a:rPr lang="en-US" sz="2400" dirty="0" err="1" smtClean="0">
                <a:latin typeface="Comic Sans MS" pitchFamily="66" charset="0"/>
              </a:rPr>
              <a:t>Wolvix</a:t>
            </a:r>
            <a:r>
              <a:rPr lang="en-US" sz="2400" dirty="0" smtClean="0">
                <a:latin typeface="Comic Sans MS" pitchFamily="66" charset="0"/>
              </a:rPr>
              <a:t>, 0×7F GNU/Linux, </a:t>
            </a:r>
            <a:r>
              <a:rPr lang="en-US" sz="2400" dirty="0" err="1" smtClean="0">
                <a:latin typeface="Comic Sans MS" pitchFamily="66" charset="0"/>
              </a:rPr>
              <a:t>Zenwalk</a:t>
            </a:r>
            <a:r>
              <a:rPr lang="en-US" sz="2400" dirty="0" smtClean="0">
                <a:latin typeface="Comic Sans MS" pitchFamily="66" charset="0"/>
              </a:rPr>
              <a:t> Linux (</a:t>
            </a:r>
            <a:r>
              <a:rPr lang="en-US" sz="2400" dirty="0" err="1" smtClean="0">
                <a:latin typeface="Comic Sans MS" pitchFamily="66" charset="0"/>
              </a:rPr>
              <a:t>dulu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MiniSlack</a:t>
            </a:r>
            <a:r>
              <a:rPr lang="en-US" sz="2400" dirty="0" smtClean="0">
                <a:latin typeface="Comic Sans MS" pitchFamily="66" charset="0"/>
              </a:rPr>
              <a:t>)</a:t>
            </a:r>
          </a:p>
          <a:p>
            <a:endParaRPr lang="en-US" sz="2400" dirty="0" smtClean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39212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 smtClean="0">
                <a:latin typeface="Comic Sans MS" pitchFamily="66" charset="0"/>
              </a:rPr>
              <a:t>Slackware</a:t>
            </a:r>
            <a:endParaRPr lang="en-US" sz="6000" b="1" dirty="0" smtClean="0">
              <a:latin typeface="Comic Sans MS" pitchFamily="66" charset="0"/>
            </a:endParaRPr>
          </a:p>
          <a:p>
            <a:r>
              <a:rPr lang="en-US" sz="3600" b="1" dirty="0" smtClean="0">
                <a:latin typeface="Comic Sans MS" pitchFamily="66" charset="0"/>
              </a:rPr>
              <a:t>(.</a:t>
            </a:r>
            <a:r>
              <a:rPr lang="en-US" sz="3600" b="1" dirty="0" err="1" smtClean="0">
                <a:latin typeface="Comic Sans MS" pitchFamily="66" charset="0"/>
              </a:rPr>
              <a:t>tgz</a:t>
            </a:r>
            <a:r>
              <a:rPr lang="en-US" sz="3600" b="1" dirty="0" smtClean="0">
                <a:latin typeface="Comic Sans MS" pitchFamily="66" charset="0"/>
              </a:rPr>
              <a:t>)</a:t>
            </a:r>
            <a:endParaRPr lang="en-US" sz="3600" b="1" dirty="0"/>
          </a:p>
        </p:txBody>
      </p:sp>
      <p:pic>
        <p:nvPicPr>
          <p:cNvPr id="7" name="Picture 6" descr="slackwarexy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838200"/>
            <a:ext cx="2057400" cy="19418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err="1" smtClean="0"/>
              <a:t>Lisensi</a:t>
            </a:r>
            <a:r>
              <a:rPr lang="en-US" dirty="0" smtClean="0"/>
              <a:t> Linux?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Comic Sans MS" pitchFamily="66" charset="0"/>
              </a:rPr>
              <a:t>Linux </a:t>
            </a:r>
            <a:r>
              <a:rPr lang="en-US" dirty="0" err="1" smtClean="0">
                <a:latin typeface="Comic Sans MS" pitchFamily="66" charset="0"/>
              </a:rPr>
              <a:t>bukan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public domain software; </a:t>
            </a:r>
            <a:r>
              <a:rPr lang="en-US" dirty="0" err="1" smtClean="0">
                <a:latin typeface="Comic Sans MS" pitchFamily="66" charset="0"/>
              </a:rPr>
              <a:t>banyak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komponen</a:t>
            </a:r>
            <a:r>
              <a:rPr lang="en-US" dirty="0" smtClean="0">
                <a:latin typeface="Comic Sans MS" pitchFamily="66" charset="0"/>
              </a:rPr>
              <a:t> Linux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hak</a:t>
            </a:r>
            <a:r>
              <a:rPr lang="en-US" dirty="0" smtClean="0">
                <a:latin typeface="Comic Sans MS" pitchFamily="66" charset="0"/>
              </a:rPr>
              <a:t> paten </a:t>
            </a:r>
            <a:r>
              <a:rPr lang="en-US" dirty="0" err="1" smtClean="0">
                <a:latin typeface="Comic Sans MS" pitchFamily="66" charset="0"/>
              </a:rPr>
              <a:t>beberapa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orang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mic Sans MS" pitchFamily="66" charset="0"/>
              </a:rPr>
              <a:t>Linus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Torvalds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memegang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hak</a:t>
            </a:r>
            <a:r>
              <a:rPr lang="en-US" dirty="0" smtClean="0">
                <a:latin typeface="Comic Sans MS" pitchFamily="66" charset="0"/>
              </a:rPr>
              <a:t> paten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kernel </a:t>
            </a:r>
            <a:r>
              <a:rPr lang="en-US" dirty="0" err="1" smtClean="0">
                <a:latin typeface="Comic Sans MS" pitchFamily="66" charset="0"/>
              </a:rPr>
              <a:t>linux</a:t>
            </a:r>
            <a:r>
              <a:rPr lang="en-US" dirty="0" smtClean="0">
                <a:latin typeface="Comic Sans MS" pitchFamily="66" charset="0"/>
              </a:rPr>
              <a:t> (www.kernel.org).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Comic Sans MS" pitchFamily="66" charset="0"/>
              </a:rPr>
              <a:t>Red Hat, Inc. </a:t>
            </a:r>
            <a:r>
              <a:rPr lang="en-US" dirty="0" err="1" smtClean="0">
                <a:latin typeface="Comic Sans MS" pitchFamily="66" charset="0"/>
              </a:rPr>
              <a:t>mempunyai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hak</a:t>
            </a:r>
            <a:r>
              <a:rPr lang="en-US" dirty="0" smtClean="0">
                <a:latin typeface="Comic Sans MS" pitchFamily="66" charset="0"/>
              </a:rPr>
              <a:t> paten </a:t>
            </a:r>
            <a:r>
              <a:rPr lang="en-US" dirty="0" err="1" smtClean="0">
                <a:latin typeface="Comic Sans MS" pitchFamily="66" charset="0"/>
              </a:rPr>
              <a:t>atas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distribusi</a:t>
            </a:r>
            <a:r>
              <a:rPr lang="en-US" dirty="0" smtClean="0">
                <a:latin typeface="Comic Sans MS" pitchFamily="66" charset="0"/>
              </a:rPr>
              <a:t> Linux </a:t>
            </a:r>
            <a:r>
              <a:rPr lang="en-US" dirty="0" err="1" smtClean="0">
                <a:latin typeface="Comic Sans MS" pitchFamily="66" charset="0"/>
              </a:rPr>
              <a:t>berbasis</a:t>
            </a:r>
            <a:r>
              <a:rPr lang="en-US" dirty="0" smtClean="0">
                <a:latin typeface="Comic Sans MS" pitchFamily="66" charset="0"/>
              </a:rPr>
              <a:t> Red Hat.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Comic Sans MS" pitchFamily="66" charset="0"/>
              </a:rPr>
              <a:t>Caldera </a:t>
            </a:r>
            <a:r>
              <a:rPr lang="en-US" dirty="0" err="1" smtClean="0">
                <a:latin typeface="Comic Sans MS" pitchFamily="66" charset="0"/>
              </a:rPr>
              <a:t>memegang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hak</a:t>
            </a:r>
            <a:r>
              <a:rPr lang="en-US" dirty="0" smtClean="0">
                <a:latin typeface="Comic Sans MS" pitchFamily="66" charset="0"/>
              </a:rPr>
              <a:t> paten </a:t>
            </a:r>
            <a:r>
              <a:rPr lang="en-US" dirty="0" err="1" smtClean="0">
                <a:latin typeface="Comic Sans MS" pitchFamily="66" charset="0"/>
              </a:rPr>
              <a:t>atas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distribusi</a:t>
            </a:r>
            <a:r>
              <a:rPr lang="en-US" dirty="0" smtClean="0">
                <a:latin typeface="Comic Sans MS" pitchFamily="66" charset="0"/>
              </a:rPr>
              <a:t> Linux Caldera. 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mic Sans MS" pitchFamily="66" charset="0"/>
              </a:rPr>
              <a:t>Distribusi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Debian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hasil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karya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Gerakan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Terbuka (Open Systems movement) yang </a:t>
            </a:r>
            <a:r>
              <a:rPr lang="en-US" dirty="0" err="1" smtClean="0">
                <a:latin typeface="Comic Sans MS" pitchFamily="66" charset="0"/>
              </a:rPr>
              <a:t>diprakarsai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oleh</a:t>
            </a:r>
            <a:r>
              <a:rPr lang="en-US" dirty="0" smtClean="0">
                <a:latin typeface="Comic Sans MS" pitchFamily="66" charset="0"/>
              </a:rPr>
              <a:t> Richard Stallman.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mic Sans MS" pitchFamily="66" charset="0"/>
              </a:rPr>
              <a:t>Banyak</a:t>
            </a:r>
            <a:r>
              <a:rPr lang="en-US" dirty="0" smtClean="0">
                <a:latin typeface="Comic Sans MS" pitchFamily="66" charset="0"/>
              </a:rPr>
              <a:t> utility Linux </a:t>
            </a:r>
            <a:r>
              <a:rPr lang="en-US" dirty="0" err="1" smtClean="0">
                <a:latin typeface="Comic Sans MS" pitchFamily="66" charset="0"/>
              </a:rPr>
              <a:t>berada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dibawah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lisensi</a:t>
            </a:r>
            <a:r>
              <a:rPr lang="en-US" dirty="0" smtClean="0">
                <a:latin typeface="Comic Sans MS" pitchFamily="66" charset="0"/>
              </a:rPr>
              <a:t> GNU General Public License (GPL).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mic Sans MS" pitchFamily="66" charset="0"/>
              </a:rPr>
              <a:t>Linus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kebanyakan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Kontributor</a:t>
            </a:r>
            <a:r>
              <a:rPr lang="en-US" dirty="0" smtClean="0">
                <a:latin typeface="Comic Sans MS" pitchFamily="66" charset="0"/>
              </a:rPr>
              <a:t> Linux </a:t>
            </a:r>
            <a:r>
              <a:rPr lang="en-US" dirty="0" err="1" smtClean="0">
                <a:latin typeface="Comic Sans MS" pitchFamily="66" charset="0"/>
              </a:rPr>
              <a:t>juga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menempatkan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hasil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karyanya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dibawah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perlindungan</a:t>
            </a:r>
            <a:r>
              <a:rPr lang="en-US" dirty="0" smtClean="0">
                <a:latin typeface="Comic Sans MS" pitchFamily="66" charset="0"/>
              </a:rPr>
              <a:t> GNU GPL.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Kebutuhan</a:t>
            </a:r>
            <a:r>
              <a:rPr lang="en-US" dirty="0" smtClean="0"/>
              <a:t> Hardware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98136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Comic Sans MS" pitchFamily="66" charset="0"/>
              </a:rPr>
              <a:t>Sistem</a:t>
            </a:r>
            <a:r>
              <a:rPr lang="en-US" b="1" dirty="0" smtClean="0">
                <a:latin typeface="Comic Sans MS" pitchFamily="66" charset="0"/>
              </a:rPr>
              <a:t> CPU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IBM-compatible PC with an Intel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Cyrix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Advanced Micro Devices (AMD)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DEC Alpha, the PowerPC (Macintoshes), Sun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Sparcs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sudah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compatible).</a:t>
            </a:r>
          </a:p>
          <a:p>
            <a:r>
              <a:rPr lang="en-US" b="1" dirty="0" err="1" smtClean="0">
                <a:latin typeface="Comic Sans MS" pitchFamily="66" charset="0"/>
              </a:rPr>
              <a:t>Sistem</a:t>
            </a:r>
            <a:r>
              <a:rPr lang="en-US" b="1" dirty="0" smtClean="0">
                <a:latin typeface="Comic Sans MS" pitchFamily="66" charset="0"/>
              </a:rPr>
              <a:t> BUS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ISA, EISA, and PCI buses.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MicroChannel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Architecture (MCA) bus used on IBM's PS/2 (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dalam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proses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).</a:t>
            </a:r>
            <a:endParaRPr lang="en-US" dirty="0" smtClean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Kebutuhan</a:t>
            </a:r>
            <a:r>
              <a:rPr lang="en-US" dirty="0" smtClean="0"/>
              <a:t> Hardware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98136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>
                <a:latin typeface="Comic Sans MS" pitchFamily="66" charset="0"/>
              </a:rPr>
              <a:t>Memori</a:t>
            </a:r>
            <a:r>
              <a:rPr lang="en-US" b="1" dirty="0" smtClean="0">
                <a:latin typeface="Comic Sans MS" pitchFamily="66" charset="0"/>
              </a:rPr>
              <a:t> (RAM)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Minimal 16MB.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Direkomendasikan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64MB.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Jika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memori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kurang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dari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32MB of RAM,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maka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memerlukan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swap file (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memori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tambahan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diambil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dari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hard drive).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Semakin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besar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memori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semakin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bagus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apabila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menggunakan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X Window (GUI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Linux).</a:t>
            </a:r>
          </a:p>
          <a:p>
            <a:r>
              <a:rPr lang="en-US" b="1" dirty="0" err="1" smtClean="0">
                <a:latin typeface="Comic Sans MS" pitchFamily="66" charset="0"/>
              </a:rPr>
              <a:t>Harddisk</a:t>
            </a:r>
            <a:endParaRPr lang="en-US" b="1" dirty="0" smtClean="0">
              <a:latin typeface="Comic Sans MS" pitchFamily="66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IDE &amp; SCSI hard-drive controllers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Kapasitas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Linux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tanpa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X Window (600MB)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Kapasitas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Linux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X Window (1.6GB)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Kebutuhan</a:t>
            </a:r>
            <a:r>
              <a:rPr lang="en-US" dirty="0" smtClean="0"/>
              <a:t> Hardware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98136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Comic Sans MS" pitchFamily="66" charset="0"/>
              </a:rPr>
              <a:t>Swap Space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Swap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diperlukan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jika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RAM minimum.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Swap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terletak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pada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partisi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berbeda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Aturan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ukuran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file Swap = 2 x RAM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Misal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RAM = 8MB 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  <a:sym typeface="Wingdings" pitchFamily="2" charset="2"/>
              </a:rPr>
              <a:t> File Swap = 16MB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Monitor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Hercules, CGA, EGA, VGA, and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SuperVGA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video cards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monitors.</a:t>
            </a:r>
          </a:p>
          <a:p>
            <a:r>
              <a:rPr lang="en-US" b="1" dirty="0" smtClean="0">
                <a:latin typeface="Comic Sans MS" pitchFamily="66" charset="0"/>
              </a:rPr>
              <a:t>CD-ROM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CD-ROMs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SCSI interface controller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Mouse, Printer, LAN Card</a:t>
            </a:r>
          </a:p>
          <a:p>
            <a:endParaRPr lang="en-US" b="1" dirty="0" smtClean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err="1" smtClean="0"/>
              <a:t>Instalasi</a:t>
            </a:r>
            <a:r>
              <a:rPr lang="en-US" dirty="0" smtClean="0"/>
              <a:t>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6736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err="1" smtClean="0">
                <a:latin typeface="Comic Sans MS" pitchFamily="66" charset="0"/>
              </a:rPr>
              <a:t>Beberapa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metode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instalasi</a:t>
            </a:r>
            <a:r>
              <a:rPr lang="en-US" dirty="0" smtClean="0">
                <a:latin typeface="Comic Sans MS" pitchFamily="66" charset="0"/>
              </a:rPr>
              <a:t> Linux: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CD-ROM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	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instalasi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dari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CD Linux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lewat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CD-ROM. Yang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diperlukan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adalah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CD-ROM,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partisi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kosong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boot disk (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bisa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booting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langsung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dari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CD).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mic Sans MS" pitchFamily="66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via NFS (Network File System)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	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instalasi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melalui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jaringan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lokal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. 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mic Sans MS" pitchFamily="66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via FTP (File Transfer Protocol)</a:t>
            </a:r>
          </a:p>
          <a:p>
            <a:pPr lvl="1">
              <a:buNone/>
            </a:pP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Instalasi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melalui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internet (FTP).</a:t>
            </a:r>
          </a:p>
          <a:p>
            <a:pPr lvl="1">
              <a:buNone/>
            </a:pPr>
            <a:endParaRPr lang="en-US" dirty="0" smtClean="0">
              <a:solidFill>
                <a:schemeClr val="tx1"/>
              </a:solidFill>
              <a:latin typeface="Comic Sans MS" pitchFamily="66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Comic Sans MS" pitchFamily="66" charset="0"/>
              </a:rPr>
              <a:t>Atau</a:t>
            </a: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Comic Sans MS" pitchFamily="66" charset="0"/>
              </a:rPr>
              <a:t>dari</a:t>
            </a: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 hard drive.</a:t>
            </a:r>
          </a:p>
          <a:p>
            <a:pPr>
              <a:buNone/>
            </a:pPr>
            <a:r>
              <a:rPr lang="en-US" dirty="0" smtClean="0">
                <a:latin typeface="Comic Sans MS" pitchFamily="66" charset="0"/>
              </a:rPr>
              <a:t>	</a:t>
            </a:r>
            <a:r>
              <a:rPr lang="en-US" dirty="0" err="1" smtClean="0">
                <a:latin typeface="Comic Sans MS" pitchFamily="66" charset="0"/>
              </a:rPr>
              <a:t>Instalasi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lewat</a:t>
            </a:r>
            <a:r>
              <a:rPr lang="en-US" dirty="0" smtClean="0">
                <a:latin typeface="Comic Sans MS" pitchFamily="66" charset="0"/>
              </a:rPr>
              <a:t> hard drive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mengcopy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seluruh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isi</a:t>
            </a:r>
            <a:r>
              <a:rPr lang="en-US" dirty="0" smtClean="0">
                <a:latin typeface="Comic Sans MS" pitchFamily="66" charset="0"/>
              </a:rPr>
              <a:t> CD </a:t>
            </a:r>
            <a:r>
              <a:rPr lang="en-US" dirty="0" err="1" smtClean="0">
                <a:latin typeface="Comic Sans MS" pitchFamily="66" charset="0"/>
              </a:rPr>
              <a:t>instalasi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linux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harddisk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instalasi</a:t>
            </a:r>
            <a:r>
              <a:rPr lang="en-US" dirty="0" smtClean="0"/>
              <a:t> Linux </a:t>
            </a:r>
            <a:r>
              <a:rPr lang="en-US" dirty="0" err="1" smtClean="0"/>
              <a:t>Ubuntu</a:t>
            </a:r>
            <a:r>
              <a:rPr lang="en-US" dirty="0" smtClean="0"/>
              <a:t> 8.04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6736"/>
          </a:xfrm>
        </p:spPr>
        <p:txBody>
          <a:bodyPr/>
          <a:lstStyle/>
          <a:p>
            <a:r>
              <a:rPr lang="en-US" dirty="0" err="1" smtClean="0"/>
              <a:t>Persiapan</a:t>
            </a:r>
            <a:r>
              <a:rPr lang="en-US" dirty="0" smtClean="0"/>
              <a:t> </a:t>
            </a:r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err="1" smtClean="0"/>
              <a:t>instal</a:t>
            </a:r>
            <a:r>
              <a:rPr lang="en-US" dirty="0" smtClean="0"/>
              <a:t> Linux</a:t>
            </a:r>
          </a:p>
          <a:p>
            <a:pPr lvl="1"/>
            <a:r>
              <a:rPr lang="en-US" dirty="0" smtClean="0"/>
              <a:t>CD/DVD </a:t>
            </a:r>
            <a:r>
              <a:rPr lang="en-US" dirty="0" err="1" smtClean="0"/>
              <a:t>Instalasi</a:t>
            </a:r>
            <a:r>
              <a:rPr lang="en-US" dirty="0" smtClean="0"/>
              <a:t> Linux </a:t>
            </a:r>
          </a:p>
          <a:p>
            <a:pPr lvl="2"/>
            <a:r>
              <a:rPr lang="en-US" dirty="0" err="1" smtClean="0"/>
              <a:t>Beli</a:t>
            </a:r>
            <a:r>
              <a:rPr lang="en-US" dirty="0" smtClean="0"/>
              <a:t> CD/DVD </a:t>
            </a:r>
            <a:r>
              <a:rPr lang="en-US" dirty="0" err="1" smtClean="0"/>
              <a:t>di</a:t>
            </a:r>
            <a:r>
              <a:rPr lang="en-US" dirty="0" smtClean="0"/>
              <a:t> gudanglinux.org</a:t>
            </a:r>
          </a:p>
          <a:p>
            <a:pPr lvl="2"/>
            <a:r>
              <a:rPr lang="en-US" dirty="0" smtClean="0"/>
              <a:t>Download file ISO, </a:t>
            </a:r>
            <a:r>
              <a:rPr lang="en-US" dirty="0" err="1" smtClean="0"/>
              <a:t>kemudian</a:t>
            </a:r>
            <a:r>
              <a:rPr lang="en-US" dirty="0" smtClean="0"/>
              <a:t> burn </a:t>
            </a:r>
            <a:r>
              <a:rPr lang="en-US" dirty="0" err="1" smtClean="0"/>
              <a:t>ke</a:t>
            </a:r>
            <a:r>
              <a:rPr lang="en-US" dirty="0" smtClean="0"/>
              <a:t> CD/DVD.</a:t>
            </a:r>
          </a:p>
          <a:p>
            <a:pPr lvl="2">
              <a:buNone/>
            </a:pPr>
            <a:endParaRPr lang="en-US" dirty="0" smtClean="0"/>
          </a:p>
          <a:p>
            <a:pPr lvl="1"/>
            <a:r>
              <a:rPr lang="en-US" dirty="0" smtClean="0"/>
              <a:t>CD-ROM / DVD-ROM</a:t>
            </a:r>
          </a:p>
          <a:p>
            <a:pPr lvl="2"/>
            <a:r>
              <a:rPr lang="en-US" dirty="0" smtClean="0"/>
              <a:t>Setting booting </a:t>
            </a:r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CD-ROM/DVD-ROM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4724400"/>
            <a:ext cx="77724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#</a:t>
            </a:r>
            <a:r>
              <a:rPr lang="en-US" sz="2400" b="1" u="sng" dirty="0" smtClean="0"/>
              <a:t>Tips</a:t>
            </a:r>
            <a:r>
              <a:rPr lang="en-US" sz="2400" dirty="0" smtClean="0"/>
              <a:t>:</a:t>
            </a:r>
          </a:p>
          <a:p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mempermudah</a:t>
            </a:r>
            <a:r>
              <a:rPr lang="en-US" sz="2400" dirty="0" smtClean="0"/>
              <a:t> </a:t>
            </a:r>
            <a:r>
              <a:rPr lang="en-US" sz="2400" dirty="0" err="1" smtClean="0"/>
              <a:t>instalasi</a:t>
            </a:r>
            <a:r>
              <a:rPr lang="en-US" sz="2400" dirty="0" smtClean="0"/>
              <a:t>, </a:t>
            </a:r>
            <a:r>
              <a:rPr lang="en-US" sz="2400" dirty="0" err="1" smtClean="0"/>
              <a:t>gunakan</a:t>
            </a:r>
            <a:r>
              <a:rPr lang="en-US" sz="2400" dirty="0" smtClean="0"/>
              <a:t> PC Emulator, </a:t>
            </a:r>
            <a:r>
              <a:rPr lang="en-US" sz="2400" dirty="0" err="1" smtClean="0"/>
              <a:t>seperti</a:t>
            </a:r>
            <a:r>
              <a:rPr lang="en-US" sz="2400" dirty="0" smtClean="0"/>
              <a:t> </a:t>
            </a:r>
            <a:r>
              <a:rPr lang="en-US" sz="2400" dirty="0" err="1" smtClean="0"/>
              <a:t>contoh</a:t>
            </a:r>
            <a:r>
              <a:rPr lang="en-US" sz="2400" dirty="0" smtClean="0"/>
              <a:t>: Oracle </a:t>
            </a:r>
            <a:r>
              <a:rPr lang="en-US" sz="2400" dirty="0" err="1" smtClean="0"/>
              <a:t>VirtualBox</a:t>
            </a:r>
            <a:r>
              <a:rPr lang="en-US" sz="2400" dirty="0" smtClean="0"/>
              <a:t>, </a:t>
            </a:r>
            <a:r>
              <a:rPr lang="en-US" sz="2400" dirty="0" err="1" smtClean="0"/>
              <a:t>VMWare</a:t>
            </a:r>
            <a:r>
              <a:rPr lang="en-US" sz="2400" dirty="0" smtClean="0"/>
              <a:t>, </a:t>
            </a:r>
            <a:r>
              <a:rPr lang="en-US" sz="2400" dirty="0" err="1" smtClean="0"/>
              <a:t>VirtualPC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1: Booting </a:t>
            </a:r>
            <a:r>
              <a:rPr lang="en-US" dirty="0" err="1" smtClean="0"/>
              <a:t>dengan</a:t>
            </a:r>
            <a:r>
              <a:rPr lang="en-US" dirty="0" smtClean="0"/>
              <a:t> CD/DVD Linux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219200"/>
            <a:ext cx="716280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Step 2: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Instalasi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95399"/>
            <a:ext cx="7620000" cy="514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6736"/>
          </a:xfrm>
        </p:spPr>
        <p:txBody>
          <a:bodyPr>
            <a:noAutofit/>
          </a:bodyPr>
          <a:lstStyle/>
          <a:p>
            <a:r>
              <a:rPr lang="en-US" sz="2200" dirty="0" smtClean="0">
                <a:latin typeface="Comic Sans MS" pitchFamily="66" charset="0"/>
              </a:rPr>
              <a:t>Linux </a:t>
            </a:r>
            <a:r>
              <a:rPr lang="en-US" sz="2200" dirty="0" err="1" smtClean="0">
                <a:latin typeface="Comic Sans MS" pitchFamily="66" charset="0"/>
              </a:rPr>
              <a:t>tidak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lepas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dari</a:t>
            </a:r>
            <a:r>
              <a:rPr lang="en-US" sz="2200" dirty="0" smtClean="0">
                <a:latin typeface="Comic Sans MS" pitchFamily="66" charset="0"/>
              </a:rPr>
              <a:t> UNIX.</a:t>
            </a:r>
          </a:p>
          <a:p>
            <a:r>
              <a:rPr lang="en-US" sz="2400" dirty="0" smtClean="0">
                <a:latin typeface="Comic Sans MS" pitchFamily="66" charset="0"/>
              </a:rPr>
              <a:t>UNIX </a:t>
            </a:r>
            <a:r>
              <a:rPr lang="en-US" sz="2400" dirty="0" err="1" smtClean="0">
                <a:latin typeface="Comic Sans MS" pitchFamily="66" charset="0"/>
              </a:rPr>
              <a:t>ini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bisa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dibilang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sebagai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sistem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operasi</a:t>
            </a:r>
            <a:r>
              <a:rPr lang="en-US" sz="2400" dirty="0" smtClean="0">
                <a:latin typeface="Comic Sans MS" pitchFamily="66" charset="0"/>
              </a:rPr>
              <a:t> yang paling </a:t>
            </a:r>
            <a:r>
              <a:rPr lang="en-US" sz="2400" dirty="0" err="1" smtClean="0">
                <a:latin typeface="Comic Sans MS" pitchFamily="66" charset="0"/>
              </a:rPr>
              <a:t>fleksibel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paling </a:t>
            </a:r>
            <a:r>
              <a:rPr lang="en-US" sz="2400" dirty="0" err="1" smtClean="0">
                <a:latin typeface="Comic Sans MS" pitchFamily="66" charset="0"/>
              </a:rPr>
              <a:t>populer</a:t>
            </a:r>
            <a:r>
              <a:rPr lang="en-US" sz="2400" dirty="0" smtClean="0">
                <a:latin typeface="Comic Sans MS" pitchFamily="66" charset="0"/>
              </a:rPr>
              <a:t> yang </a:t>
            </a:r>
            <a:r>
              <a:rPr lang="en-US" sz="2400" dirty="0" err="1" smtClean="0">
                <a:latin typeface="Comic Sans MS" pitchFamily="66" charset="0"/>
              </a:rPr>
              <a:t>ditemukan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saat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ini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lingkungan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Ilmiah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workstation.</a:t>
            </a:r>
          </a:p>
          <a:p>
            <a:r>
              <a:rPr lang="en-US" sz="2200" dirty="0" err="1" smtClean="0">
                <a:latin typeface="Comic Sans MS" pitchFamily="66" charset="0"/>
              </a:rPr>
              <a:t>Sistem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Operasi</a:t>
            </a:r>
            <a:r>
              <a:rPr lang="en-US" sz="2200" dirty="0" smtClean="0">
                <a:latin typeface="Comic Sans MS" pitchFamily="66" charset="0"/>
              </a:rPr>
              <a:t> Linux </a:t>
            </a:r>
            <a:r>
              <a:rPr lang="en-US" sz="2200" dirty="0" err="1" smtClean="0">
                <a:latin typeface="Comic Sans MS" pitchFamily="66" charset="0"/>
              </a:rPr>
              <a:t>didesain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dan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dibangun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oleh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ratusan</a:t>
            </a:r>
            <a:r>
              <a:rPr lang="en-US" sz="2200" dirty="0" smtClean="0">
                <a:latin typeface="Comic Sans MS" pitchFamily="66" charset="0"/>
              </a:rPr>
              <a:t> programmer yang </a:t>
            </a:r>
            <a:r>
              <a:rPr lang="en-US" sz="2200" dirty="0" err="1" smtClean="0">
                <a:latin typeface="Comic Sans MS" pitchFamily="66" charset="0"/>
              </a:rPr>
              <a:t>tersebar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di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seluruh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dunia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dengan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tujuan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untuk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membuat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kloning</a:t>
            </a:r>
            <a:r>
              <a:rPr lang="en-US" sz="2200" dirty="0" smtClean="0">
                <a:latin typeface="Comic Sans MS" pitchFamily="66" charset="0"/>
              </a:rPr>
              <a:t> UNIX yang gratis.</a:t>
            </a:r>
          </a:p>
          <a:p>
            <a:r>
              <a:rPr lang="en-US" sz="2200" dirty="0" smtClean="0">
                <a:latin typeface="Comic Sans MS" pitchFamily="66" charset="0"/>
              </a:rPr>
              <a:t>Linux </a:t>
            </a:r>
            <a:r>
              <a:rPr lang="en-US" sz="2200" dirty="0" err="1" smtClean="0">
                <a:latin typeface="Comic Sans MS" pitchFamily="66" charset="0"/>
              </a:rPr>
              <a:t>berawal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dari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hoby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seorang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b="1" dirty="0" err="1" smtClean="0">
                <a:latin typeface="Comic Sans MS" pitchFamily="66" charset="0"/>
              </a:rPr>
              <a:t>Linus</a:t>
            </a:r>
            <a:r>
              <a:rPr lang="en-US" sz="2200" b="1" dirty="0" smtClean="0">
                <a:latin typeface="Comic Sans MS" pitchFamily="66" charset="0"/>
              </a:rPr>
              <a:t> </a:t>
            </a:r>
            <a:r>
              <a:rPr lang="en-US" sz="2200" b="1" dirty="0" err="1" smtClean="0">
                <a:latin typeface="Comic Sans MS" pitchFamily="66" charset="0"/>
              </a:rPr>
              <a:t>Torvalds</a:t>
            </a:r>
            <a:r>
              <a:rPr lang="en-US" sz="2200" b="1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ketika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menjadi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mahasiswa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di</a:t>
            </a:r>
            <a:r>
              <a:rPr lang="en-US" sz="2200" dirty="0" smtClean="0">
                <a:latin typeface="Comic Sans MS" pitchFamily="66" charset="0"/>
              </a:rPr>
              <a:t> University of Helsinki </a:t>
            </a:r>
            <a:r>
              <a:rPr lang="en-US" sz="2200" dirty="0" err="1" smtClean="0">
                <a:latin typeface="Comic Sans MS" pitchFamily="66" charset="0"/>
              </a:rPr>
              <a:t>di</a:t>
            </a:r>
            <a:r>
              <a:rPr lang="en-US" sz="2200" dirty="0" smtClean="0">
                <a:latin typeface="Comic Sans MS" pitchFamily="66" charset="0"/>
              </a:rPr>
              <a:t> Finland yang </a:t>
            </a:r>
            <a:r>
              <a:rPr lang="en-US" sz="2200" dirty="0" err="1" smtClean="0">
                <a:latin typeface="Comic Sans MS" pitchFamily="66" charset="0"/>
              </a:rPr>
              <a:t>ingin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menciptakan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pengganti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Sistem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Operasi</a:t>
            </a:r>
            <a:r>
              <a:rPr lang="en-US" sz="2200" dirty="0" smtClean="0">
                <a:latin typeface="Comic Sans MS" pitchFamily="66" charset="0"/>
              </a:rPr>
              <a:t> MINIX, </a:t>
            </a:r>
            <a:r>
              <a:rPr lang="en-US" sz="2200" dirty="0" err="1" smtClean="0">
                <a:latin typeface="Comic Sans MS" pitchFamily="66" charset="0"/>
              </a:rPr>
              <a:t>sistem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operasi</a:t>
            </a:r>
            <a:r>
              <a:rPr lang="en-US" sz="2200" dirty="0" smtClean="0">
                <a:latin typeface="Comic Sans MS" pitchFamily="66" charset="0"/>
              </a:rPr>
              <a:t> yang </a:t>
            </a:r>
            <a:r>
              <a:rPr lang="en-US" sz="2200" dirty="0" err="1" smtClean="0">
                <a:latin typeface="Comic Sans MS" pitchFamily="66" charset="0"/>
              </a:rPr>
              <a:t>mirip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dengan</a:t>
            </a:r>
            <a:r>
              <a:rPr lang="en-US" sz="2200" dirty="0" smtClean="0">
                <a:latin typeface="Comic Sans MS" pitchFamily="66" charset="0"/>
              </a:rPr>
              <a:t> UNIX </a:t>
            </a:r>
            <a:r>
              <a:rPr lang="en-US" sz="2200" dirty="0" err="1" smtClean="0">
                <a:latin typeface="Comic Sans MS" pitchFamily="66" charset="0"/>
              </a:rPr>
              <a:t>untuk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mesin</a:t>
            </a:r>
            <a:r>
              <a:rPr lang="en-US" sz="2200" dirty="0" smtClean="0">
                <a:latin typeface="Comic Sans MS" pitchFamily="66" charset="0"/>
              </a:rPr>
              <a:t> PC.</a:t>
            </a:r>
          </a:p>
          <a:p>
            <a:r>
              <a:rPr lang="en-US" sz="2200" dirty="0" smtClean="0">
                <a:latin typeface="Comic Sans MS" pitchFamily="66" charset="0"/>
              </a:rPr>
              <a:t>Linux </a:t>
            </a:r>
            <a:r>
              <a:rPr lang="en-US" sz="2200" dirty="0" err="1" smtClean="0">
                <a:latin typeface="Comic Sans MS" pitchFamily="66" charset="0"/>
              </a:rPr>
              <a:t>mempunyai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kemampuan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penuh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dalam</a:t>
            </a:r>
            <a:r>
              <a:rPr lang="en-US" sz="2200" dirty="0" smtClean="0">
                <a:latin typeface="Comic Sans MS" pitchFamily="66" charset="0"/>
              </a:rPr>
              <a:t> Multiuser</a:t>
            </a:r>
          </a:p>
          <a:p>
            <a:r>
              <a:rPr lang="en-US" sz="2200" dirty="0" smtClean="0">
                <a:latin typeface="Comic Sans MS" pitchFamily="66" charset="0"/>
              </a:rPr>
              <a:t>Linux Gratis</a:t>
            </a:r>
          </a:p>
          <a:p>
            <a:endParaRPr lang="en-US" sz="2200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Step 3: </a:t>
            </a:r>
            <a:r>
              <a:rPr lang="en-US" dirty="0" err="1" smtClean="0"/>
              <a:t>Pilih</a:t>
            </a:r>
            <a:r>
              <a:rPr lang="en-US" dirty="0" smtClean="0"/>
              <a:t> Keyboard Layout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295400"/>
            <a:ext cx="7772400" cy="5286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Step 4: </a:t>
            </a:r>
            <a:r>
              <a:rPr lang="en-US" dirty="0" err="1" smtClean="0"/>
              <a:t>Menyiapkan</a:t>
            </a:r>
            <a:r>
              <a:rPr lang="en-US" dirty="0" smtClean="0"/>
              <a:t> Space </a:t>
            </a:r>
            <a:r>
              <a:rPr lang="en-US" dirty="0" err="1" smtClean="0"/>
              <a:t>hardisk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524000"/>
            <a:ext cx="7543800" cy="511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Menyiapkan</a:t>
            </a:r>
            <a:r>
              <a:rPr lang="en-US" dirty="0" smtClean="0"/>
              <a:t> </a:t>
            </a:r>
            <a:r>
              <a:rPr lang="en-US" dirty="0" err="1" smtClean="0"/>
              <a:t>Partisi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instalasi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21936"/>
          </a:xfrm>
        </p:spPr>
        <p:txBody>
          <a:bodyPr/>
          <a:lstStyle/>
          <a:p>
            <a:r>
              <a:rPr lang="en-US" dirty="0" err="1" smtClean="0">
                <a:latin typeface="Comic Sans MS" pitchFamily="66" charset="0"/>
              </a:rPr>
              <a:t>Terdapat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dua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cara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menyiapkan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partisi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hardisk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yaitu</a:t>
            </a:r>
            <a:r>
              <a:rPr lang="en-US" dirty="0" smtClean="0">
                <a:latin typeface="Comic Sans MS" pitchFamily="66" charset="0"/>
              </a:rPr>
              <a:t>:</a:t>
            </a:r>
          </a:p>
          <a:p>
            <a:pPr marL="624078" indent="-514350">
              <a:buFont typeface="+mj-lt"/>
              <a:buAutoNum type="arabicPeriod"/>
            </a:pPr>
            <a:r>
              <a:rPr lang="en-US" b="1" dirty="0" smtClean="0">
                <a:latin typeface="Comic Sans MS" pitchFamily="66" charset="0"/>
              </a:rPr>
              <a:t>Guided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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Menggunakan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seluruh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harddisk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dengan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dipandu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oleh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peoses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instalasi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(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untuk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yang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amatir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/beginner)</a:t>
            </a:r>
          </a:p>
          <a:p>
            <a:pPr marL="624078" indent="-514350">
              <a:buFont typeface="+mj-lt"/>
              <a:buAutoNum type="arabicPeriod"/>
            </a:pPr>
            <a:endParaRPr lang="en-US" dirty="0" smtClean="0">
              <a:latin typeface="Comic Sans MS" pitchFamily="66" charset="0"/>
            </a:endParaRPr>
          </a:p>
          <a:p>
            <a:pPr marL="624078" indent="-514350">
              <a:buFont typeface="+mj-lt"/>
              <a:buAutoNum type="arabicPeriod"/>
            </a:pPr>
            <a:r>
              <a:rPr lang="en-US" b="1" dirty="0" smtClean="0">
                <a:latin typeface="Comic Sans MS" pitchFamily="66" charset="0"/>
              </a:rPr>
              <a:t>Manual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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menentukan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partisi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&amp;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ukuran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sendiri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(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untuk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yang expert / advanced 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0" tIns="0" rIns="0" bIns="0"/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b="1" dirty="0" err="1" smtClean="0"/>
              <a:t>Apa</a:t>
            </a:r>
            <a:r>
              <a:rPr lang="en-US" b="1" dirty="0" smtClean="0"/>
              <a:t> </a:t>
            </a:r>
            <a:r>
              <a:rPr lang="en-US" b="1" dirty="0" err="1" smtClean="0"/>
              <a:t>itu</a:t>
            </a:r>
            <a:r>
              <a:rPr lang="en-US" b="1" dirty="0" smtClean="0"/>
              <a:t> </a:t>
            </a:r>
            <a:r>
              <a:rPr lang="en-US" b="1" dirty="0" err="1" smtClean="0"/>
              <a:t>Partisi</a:t>
            </a:r>
            <a:r>
              <a:rPr lang="en-US" b="1" dirty="0" smtClean="0"/>
              <a:t>?</a:t>
            </a:r>
            <a:endParaRPr lang="en-GB" b="1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marL="392113" indent="-293688" defTabSz="414338">
              <a:lnSpc>
                <a:spcPct val="80000"/>
              </a:lnSpc>
              <a:buClr>
                <a:srgbClr val="DF0587"/>
              </a:buClr>
              <a:buFont typeface="Wingdings" pitchFamily="2" charset="2"/>
              <a:buNone/>
            </a:pPr>
            <a:endParaRPr lang="en-US" sz="2300" b="1">
              <a:solidFill>
                <a:srgbClr val="000066"/>
              </a:solidFill>
            </a:endParaRPr>
          </a:p>
          <a:p>
            <a:pPr marL="392113" indent="-293688" defTabSz="414338"/>
            <a:endParaRPr lang="en-US" sz="2800"/>
          </a:p>
        </p:txBody>
      </p:sp>
      <p:sp>
        <p:nvSpPr>
          <p:cNvPr id="43018" name="Rectangle 10"/>
          <p:cNvSpPr>
            <a:spLocks noGrp="1" noChangeArrowheads="1"/>
          </p:cNvSpPr>
          <p:nvPr>
            <p:ph sz="half" idx="2"/>
          </p:nvPr>
        </p:nvSpPr>
        <p:spPr>
          <a:xfrm>
            <a:off x="381000" y="1906588"/>
            <a:ext cx="8096250" cy="4319587"/>
          </a:xfrm>
        </p:spPr>
        <p:txBody>
          <a:bodyPr/>
          <a:lstStyle/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dirty="0" err="1" smtClean="0">
                <a:latin typeface="Comic Sans MS" pitchFamily="66" charset="0"/>
              </a:rPr>
              <a:t>Partisi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mempunyai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arti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membagi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sebuah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hardisk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menjadi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beberapa</a:t>
            </a:r>
            <a:r>
              <a:rPr lang="en-US" dirty="0" smtClean="0">
                <a:latin typeface="Comic Sans MS" pitchFamily="66" charset="0"/>
              </a:rPr>
              <a:t> drive logic.</a:t>
            </a:r>
            <a:endParaRPr lang="en-US" dirty="0">
              <a:latin typeface="Comic Sans MS" pitchFamily="66" charset="0"/>
            </a:endParaRP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dirty="0" err="1" smtClean="0">
                <a:latin typeface="Comic Sans MS" pitchFamily="66" charset="0"/>
              </a:rPr>
              <a:t>Partisi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kumpulan</a:t>
            </a:r>
            <a:r>
              <a:rPr lang="en-US" dirty="0" smtClean="0">
                <a:latin typeface="Comic Sans MS" pitchFamily="66" charset="0"/>
              </a:rPr>
              <a:t> block </a:t>
            </a:r>
            <a:r>
              <a:rPr lang="en-US" dirty="0" err="1" smtClean="0">
                <a:latin typeface="Comic Sans MS" pitchFamily="66" charset="0"/>
              </a:rPr>
              <a:t>pada</a:t>
            </a:r>
            <a:r>
              <a:rPr lang="en-US" dirty="0" smtClean="0">
                <a:latin typeface="Comic Sans MS" pitchFamily="66" charset="0"/>
              </a:rPr>
              <a:t> drive yang </a:t>
            </a:r>
            <a:r>
              <a:rPr lang="en-US" dirty="0" err="1" smtClean="0">
                <a:latin typeface="Comic Sans MS" pitchFamily="66" charset="0"/>
              </a:rPr>
              <a:t>diperlakukan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disk </a:t>
            </a:r>
            <a:r>
              <a:rPr lang="en-US" dirty="0" err="1" smtClean="0">
                <a:latin typeface="Comic Sans MS" pitchFamily="66" charset="0"/>
              </a:rPr>
              <a:t>mandiri</a:t>
            </a:r>
            <a:r>
              <a:rPr lang="en-US" dirty="0" smtClean="0">
                <a:latin typeface="Comic Sans MS" pitchFamily="66" charset="0"/>
              </a:rPr>
              <a:t>/</a:t>
            </a:r>
            <a:r>
              <a:rPr lang="en-US" dirty="0" err="1" smtClean="0">
                <a:latin typeface="Comic Sans MS" pitchFamily="66" charset="0"/>
              </a:rPr>
              <a:t>sendiri</a:t>
            </a:r>
            <a:r>
              <a:rPr lang="en-US" dirty="0" smtClean="0">
                <a:latin typeface="Comic Sans MS" pitchFamily="66" charset="0"/>
              </a:rPr>
              <a:t>. </a:t>
            </a:r>
            <a:endParaRPr lang="en-US" dirty="0">
              <a:latin typeface="Comic Sans MS" pitchFamily="66" charset="0"/>
            </a:endParaRPr>
          </a:p>
          <a:p>
            <a:pPr algn="just">
              <a:spcBef>
                <a:spcPct val="50000"/>
              </a:spcBef>
              <a:buClr>
                <a:schemeClr val="tx1"/>
              </a:buClr>
            </a:pPr>
            <a:r>
              <a:rPr lang="en-US" dirty="0" err="1" smtClean="0">
                <a:latin typeface="Comic Sans MS" pitchFamily="66" charset="0"/>
              </a:rPr>
              <a:t>Tabel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partisi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indek</a:t>
            </a:r>
            <a:r>
              <a:rPr lang="en-US" dirty="0" smtClean="0">
                <a:latin typeface="Comic Sans MS" pitchFamily="66" charset="0"/>
              </a:rPr>
              <a:t>/</a:t>
            </a:r>
            <a:r>
              <a:rPr lang="en-US" dirty="0" err="1" smtClean="0">
                <a:latin typeface="Comic Sans MS" pitchFamily="66" charset="0"/>
              </a:rPr>
              <a:t>urutan</a:t>
            </a:r>
            <a:r>
              <a:rPr lang="en-US" dirty="0" smtClean="0">
                <a:latin typeface="Comic Sans MS" pitchFamily="66" charset="0"/>
              </a:rPr>
              <a:t> hard drive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partisi</a:t>
            </a:r>
            <a:r>
              <a:rPr lang="en-US" dirty="0" smtClean="0">
                <a:latin typeface="Comic Sans MS" pitchFamily="66" charset="0"/>
              </a:rPr>
              <a:t>. </a:t>
            </a:r>
            <a:endParaRPr lang="en-US" dirty="0">
              <a:latin typeface="Comic Sans MS" pitchFamily="66" charset="0"/>
            </a:endParaRPr>
          </a:p>
          <a:p>
            <a:endParaRPr lang="en-US" sz="2300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0" tIns="0" rIns="0" bIns="0">
            <a:norm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b="1" dirty="0" err="1" smtClean="0"/>
              <a:t>Mengapa</a:t>
            </a:r>
            <a:r>
              <a:rPr lang="en-US" b="1" dirty="0" smtClean="0"/>
              <a:t> </a:t>
            </a:r>
            <a:r>
              <a:rPr lang="en-US" b="1" dirty="0" err="1" smtClean="0"/>
              <a:t>harus</a:t>
            </a:r>
            <a:r>
              <a:rPr lang="en-US" b="1" dirty="0" smtClean="0"/>
              <a:t> </a:t>
            </a:r>
            <a:r>
              <a:rPr lang="en-US" b="1" dirty="0" err="1" smtClean="0"/>
              <a:t>membuat</a:t>
            </a:r>
            <a:r>
              <a:rPr lang="en-US" b="1" dirty="0" smtClean="0"/>
              <a:t> </a:t>
            </a:r>
            <a:r>
              <a:rPr lang="en-US" b="1" dirty="0" err="1" smtClean="0"/>
              <a:t>partisi</a:t>
            </a:r>
            <a:r>
              <a:rPr lang="en-US" b="1" dirty="0" smtClean="0"/>
              <a:t>?</a:t>
            </a:r>
            <a:endParaRPr lang="en-GB" b="1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>
            <a:normAutofit/>
          </a:bodyPr>
          <a:lstStyle/>
          <a:p>
            <a:pPr marL="392113" indent="-293688" defTabSz="414338">
              <a:lnSpc>
                <a:spcPct val="80000"/>
              </a:lnSpc>
              <a:buClr>
                <a:srgbClr val="DF0587"/>
              </a:buClr>
              <a:buFont typeface="Wingdings" pitchFamily="2" charset="2"/>
              <a:buNone/>
            </a:pPr>
            <a:endParaRPr lang="en-US" sz="2300" b="1">
              <a:solidFill>
                <a:srgbClr val="000066"/>
              </a:solidFill>
            </a:endParaRPr>
          </a:p>
          <a:p>
            <a:pPr marL="392113" indent="-293688" defTabSz="414338"/>
            <a:endParaRPr lang="en-US" sz="2800"/>
          </a:p>
        </p:txBody>
      </p:sp>
      <p:sp>
        <p:nvSpPr>
          <p:cNvPr id="45066" name="Rectangle 10"/>
          <p:cNvSpPr>
            <a:spLocks noGrp="1" noChangeArrowheads="1"/>
          </p:cNvSpPr>
          <p:nvPr>
            <p:ph sz="half" idx="2"/>
          </p:nvPr>
        </p:nvSpPr>
        <p:spPr>
          <a:xfrm>
            <a:off x="381000" y="1906588"/>
            <a:ext cx="8096250" cy="4319587"/>
          </a:xfrm>
        </p:spPr>
        <p:txBody>
          <a:bodyPr>
            <a:noAutofit/>
          </a:bodyPr>
          <a:lstStyle/>
          <a:p>
            <a:pPr algn="just">
              <a:spcBef>
                <a:spcPct val="50000"/>
              </a:spcBef>
              <a:spcAft>
                <a:spcPts val="1300"/>
              </a:spcAft>
              <a:buClr>
                <a:schemeClr val="tx1"/>
              </a:buClr>
            </a:pPr>
            <a:r>
              <a:rPr lang="en-US" dirty="0" err="1" smtClean="0">
                <a:latin typeface="Comic Sans MS" pitchFamily="66" charset="0"/>
              </a:rPr>
              <a:t>Mengatasi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resiko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kegagalan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kasus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hardisk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penuh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Proses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terjadi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kadang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membutuhkan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ruang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kosong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banyak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hardisk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tetapi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Operasi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tidak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lagi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mempunyai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ruang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kosong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Hardisk</a:t>
            </a:r>
            <a:r>
              <a:rPr lang="en-US" dirty="0" smtClean="0">
                <a:latin typeface="Comic Sans MS" pitchFamily="66" charset="0"/>
              </a:rPr>
              <a:t>. </a:t>
            </a:r>
            <a:endParaRPr lang="en-US" dirty="0">
              <a:latin typeface="Comic Sans MS" pitchFamily="66" charset="0"/>
            </a:endParaRPr>
          </a:p>
          <a:p>
            <a:pPr algn="just">
              <a:spcBef>
                <a:spcPct val="50000"/>
              </a:spcBef>
              <a:spcAft>
                <a:spcPts val="1300"/>
              </a:spcAft>
              <a:buClr>
                <a:schemeClr val="tx1"/>
              </a:buClr>
            </a:pPr>
            <a:r>
              <a:rPr lang="en-US" dirty="0" err="1" smtClean="0">
                <a:latin typeface="Comic Sans MS" pitchFamily="66" charset="0"/>
              </a:rPr>
              <a:t>Menyelamatkan</a:t>
            </a:r>
            <a:r>
              <a:rPr lang="en-US" dirty="0" smtClean="0">
                <a:latin typeface="Comic Sans MS" pitchFamily="66" charset="0"/>
              </a:rPr>
              <a:t> data </a:t>
            </a:r>
            <a:r>
              <a:rPr lang="en-US" dirty="0" err="1" smtClean="0">
                <a:latin typeface="Comic Sans MS" pitchFamily="66" charset="0"/>
              </a:rPr>
              <a:t>ketika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mengalami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kerusakan</a:t>
            </a:r>
            <a:r>
              <a:rPr lang="en-US" dirty="0" smtClean="0">
                <a:latin typeface="Comic Sans MS" pitchFamily="66" charset="0"/>
              </a:rPr>
              <a:t>, yang </a:t>
            </a:r>
            <a:r>
              <a:rPr lang="en-US" dirty="0" err="1" smtClean="0">
                <a:latin typeface="Comic Sans MS" pitchFamily="66" charset="0"/>
              </a:rPr>
              <a:t>menyebabkab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hanya</a:t>
            </a:r>
            <a:r>
              <a:rPr lang="en-US" dirty="0" smtClean="0">
                <a:latin typeface="Comic Sans MS" pitchFamily="66" charset="0"/>
              </a:rPr>
              <a:t> file </a:t>
            </a:r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rusak,tetapi</a:t>
            </a:r>
            <a:r>
              <a:rPr lang="en-US" dirty="0" smtClean="0">
                <a:latin typeface="Comic Sans MS" pitchFamily="66" charset="0"/>
              </a:rPr>
              <a:t> data </a:t>
            </a:r>
            <a:r>
              <a:rPr lang="en-US" dirty="0" err="1" smtClean="0">
                <a:latin typeface="Comic Sans MS" pitchFamily="66" charset="0"/>
              </a:rPr>
              <a:t>kita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tetap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aman</a:t>
            </a:r>
            <a:r>
              <a:rPr lang="en-US" dirty="0" smtClean="0">
                <a:latin typeface="Comic Sans MS" pitchFamily="66" charset="0"/>
              </a:rPr>
              <a:t>. </a:t>
            </a:r>
            <a:endParaRPr lang="en-US" dirty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0" tIns="0" rIns="0" bIns="0"/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b="1" dirty="0" smtClean="0"/>
              <a:t>Field </a:t>
            </a:r>
            <a:r>
              <a:rPr lang="en-US" b="1" dirty="0" err="1" smtClean="0"/>
              <a:t>pada</a:t>
            </a:r>
            <a:r>
              <a:rPr lang="en-US" b="1" dirty="0" smtClean="0"/>
              <a:t> </a:t>
            </a:r>
            <a:r>
              <a:rPr lang="en-US" b="1" dirty="0" err="1" smtClean="0"/>
              <a:t>Partisi</a:t>
            </a:r>
            <a:endParaRPr lang="en-GB" b="1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>
            <a:normAutofit/>
          </a:bodyPr>
          <a:lstStyle/>
          <a:p>
            <a:pPr marL="392113" indent="-293688" defTabSz="414338">
              <a:lnSpc>
                <a:spcPct val="80000"/>
              </a:lnSpc>
              <a:buClr>
                <a:srgbClr val="DF0587"/>
              </a:buClr>
              <a:buFont typeface="Wingdings" pitchFamily="2" charset="2"/>
              <a:buNone/>
            </a:pPr>
            <a:endParaRPr lang="en-US" sz="2300" b="1">
              <a:solidFill>
                <a:srgbClr val="000066"/>
              </a:solidFill>
            </a:endParaRPr>
          </a:p>
          <a:p>
            <a:pPr marL="392113" indent="-293688" defTabSz="414338"/>
            <a:endParaRPr lang="en-US" sz="2800"/>
          </a:p>
        </p:txBody>
      </p:sp>
      <p:sp>
        <p:nvSpPr>
          <p:cNvPr id="47114" name="Rectangle 10"/>
          <p:cNvSpPr>
            <a:spLocks noGrp="1" noChangeArrowheads="1"/>
          </p:cNvSpPr>
          <p:nvPr>
            <p:ph sz="half" idx="2"/>
          </p:nvPr>
        </p:nvSpPr>
        <p:spPr>
          <a:xfrm>
            <a:off x="381000" y="1600200"/>
            <a:ext cx="8096250" cy="431958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80000"/>
              </a:lnSpc>
              <a:spcBef>
                <a:spcPct val="50000"/>
              </a:spcBef>
              <a:spcAft>
                <a:spcPts val="1300"/>
              </a:spcAft>
              <a:buClr>
                <a:schemeClr val="tx1"/>
              </a:buClr>
            </a:pPr>
            <a:r>
              <a:rPr lang="en-US" sz="2300" b="1" dirty="0" smtClean="0">
                <a:latin typeface="Comic Sans MS" pitchFamily="66" charset="0"/>
              </a:rPr>
              <a:t>Device: </a:t>
            </a:r>
            <a:r>
              <a:rPr lang="en-US" sz="2300" dirty="0" err="1" smtClean="0">
                <a:latin typeface="Comic Sans MS" pitchFamily="66" charset="0"/>
              </a:rPr>
              <a:t>Menampilkan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nama</a:t>
            </a:r>
            <a:r>
              <a:rPr lang="en-US" sz="2300" dirty="0" smtClean="0">
                <a:latin typeface="Comic Sans MS" pitchFamily="66" charset="0"/>
              </a:rPr>
              <a:t> device yang </a:t>
            </a:r>
            <a:r>
              <a:rPr lang="en-US" sz="2300" dirty="0" err="1" smtClean="0">
                <a:latin typeface="Comic Sans MS" pitchFamily="66" charset="0"/>
              </a:rPr>
              <a:t>dipartisi</a:t>
            </a:r>
            <a:r>
              <a:rPr lang="en-US" sz="2300" dirty="0" smtClean="0">
                <a:latin typeface="Comic Sans MS" pitchFamily="66" charset="0"/>
              </a:rPr>
              <a:t>.</a:t>
            </a:r>
            <a:endParaRPr lang="en-US" sz="2300" dirty="0">
              <a:latin typeface="Comic Sans MS" pitchFamily="66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spcAft>
                <a:spcPts val="1300"/>
              </a:spcAft>
              <a:buClr>
                <a:schemeClr val="tx1"/>
              </a:buClr>
            </a:pPr>
            <a:r>
              <a:rPr lang="en-US" sz="2300" b="1" dirty="0">
                <a:latin typeface="Comic Sans MS" pitchFamily="66" charset="0"/>
              </a:rPr>
              <a:t>Start: </a:t>
            </a:r>
            <a:r>
              <a:rPr lang="en-US" sz="2300" dirty="0" err="1" smtClean="0">
                <a:latin typeface="Comic Sans MS" pitchFamily="66" charset="0"/>
              </a:rPr>
              <a:t>Awal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sektor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pada</a:t>
            </a:r>
            <a:r>
              <a:rPr lang="en-US" sz="2300" dirty="0" smtClean="0">
                <a:latin typeface="Comic Sans MS" pitchFamily="66" charset="0"/>
              </a:rPr>
              <a:t> hard drive </a:t>
            </a:r>
            <a:r>
              <a:rPr lang="en-US" sz="2300" dirty="0" err="1" smtClean="0">
                <a:latin typeface="Comic Sans MS" pitchFamily="66" charset="0"/>
              </a:rPr>
              <a:t>dimana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partisi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dimulai</a:t>
            </a:r>
            <a:r>
              <a:rPr lang="en-US" sz="2300" dirty="0" smtClean="0">
                <a:latin typeface="Comic Sans MS" pitchFamily="66" charset="0"/>
              </a:rPr>
              <a:t>.</a:t>
            </a:r>
            <a:endParaRPr lang="en-US" sz="2300" dirty="0">
              <a:latin typeface="Comic Sans MS" pitchFamily="66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spcAft>
                <a:spcPts val="1300"/>
              </a:spcAft>
              <a:buClr>
                <a:schemeClr val="tx1"/>
              </a:buClr>
            </a:pPr>
            <a:r>
              <a:rPr lang="en-US" sz="2300" b="1" dirty="0">
                <a:latin typeface="Comic Sans MS" pitchFamily="66" charset="0"/>
              </a:rPr>
              <a:t>End: </a:t>
            </a:r>
            <a:r>
              <a:rPr lang="en-US" sz="2300" dirty="0" err="1" smtClean="0">
                <a:latin typeface="Comic Sans MS" pitchFamily="66" charset="0"/>
              </a:rPr>
              <a:t>Akhir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sektor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pada</a:t>
            </a:r>
            <a:r>
              <a:rPr lang="en-US" sz="2300" dirty="0" smtClean="0">
                <a:latin typeface="Comic Sans MS" pitchFamily="66" charset="0"/>
              </a:rPr>
              <a:t> hard drive </a:t>
            </a:r>
            <a:r>
              <a:rPr lang="en-US" sz="2300" dirty="0" err="1" smtClean="0">
                <a:latin typeface="Comic Sans MS" pitchFamily="66" charset="0"/>
              </a:rPr>
              <a:t>dimana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partisi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berakhir</a:t>
            </a:r>
            <a:r>
              <a:rPr lang="en-US" sz="2300" dirty="0" smtClean="0">
                <a:latin typeface="Comic Sans MS" pitchFamily="66" charset="0"/>
              </a:rPr>
              <a:t>.</a:t>
            </a:r>
            <a:endParaRPr lang="en-US" sz="2300" dirty="0">
              <a:latin typeface="Comic Sans MS" pitchFamily="66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spcAft>
                <a:spcPts val="1300"/>
              </a:spcAft>
              <a:buClr>
                <a:schemeClr val="tx1"/>
              </a:buClr>
            </a:pPr>
            <a:r>
              <a:rPr lang="en-US" sz="2300" b="1" dirty="0">
                <a:latin typeface="Comic Sans MS" pitchFamily="66" charset="0"/>
              </a:rPr>
              <a:t>Size: </a:t>
            </a:r>
            <a:r>
              <a:rPr lang="en-US" sz="2300" dirty="0" err="1" smtClean="0">
                <a:latin typeface="Comic Sans MS" pitchFamily="66" charset="0"/>
              </a:rPr>
              <a:t>Ukuran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partisi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dalam</a:t>
            </a:r>
            <a:r>
              <a:rPr lang="en-US" sz="2300" dirty="0" smtClean="0">
                <a:latin typeface="Comic Sans MS" pitchFamily="66" charset="0"/>
              </a:rPr>
              <a:t> Megabyte (MB).</a:t>
            </a:r>
            <a:endParaRPr lang="en-US" sz="2300" dirty="0">
              <a:latin typeface="Comic Sans MS" pitchFamily="66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spcAft>
                <a:spcPts val="1300"/>
              </a:spcAft>
              <a:buClr>
                <a:schemeClr val="tx1"/>
              </a:buClr>
            </a:pPr>
            <a:r>
              <a:rPr lang="en-US" sz="2300" b="1" dirty="0" smtClean="0">
                <a:latin typeface="Comic Sans MS" pitchFamily="66" charset="0"/>
              </a:rPr>
              <a:t>Type: </a:t>
            </a:r>
            <a:r>
              <a:rPr lang="en-US" sz="2300" dirty="0" err="1" smtClean="0">
                <a:latin typeface="Comic Sans MS" pitchFamily="66" charset="0"/>
              </a:rPr>
              <a:t>Tipe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partisi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pada</a:t>
            </a:r>
            <a:r>
              <a:rPr lang="en-US" sz="2300" dirty="0" smtClean="0">
                <a:latin typeface="Comic Sans MS" pitchFamily="66" charset="0"/>
              </a:rPr>
              <a:t> hard drive (</a:t>
            </a:r>
            <a:r>
              <a:rPr lang="en-US" sz="2300" dirty="0" err="1" smtClean="0">
                <a:latin typeface="Comic Sans MS" pitchFamily="66" charset="0"/>
              </a:rPr>
              <a:t>contoh</a:t>
            </a:r>
            <a:r>
              <a:rPr lang="en-US" sz="2300" dirty="0" smtClean="0">
                <a:latin typeface="Comic Sans MS" pitchFamily="66" charset="0"/>
              </a:rPr>
              <a:t>, ext2, ext3, or </a:t>
            </a:r>
            <a:r>
              <a:rPr lang="en-US" sz="2300" dirty="0" err="1" smtClean="0">
                <a:latin typeface="Comic Sans MS" pitchFamily="66" charset="0"/>
              </a:rPr>
              <a:t>vfat</a:t>
            </a:r>
            <a:r>
              <a:rPr lang="en-US" sz="2300" dirty="0" smtClean="0">
                <a:latin typeface="Comic Sans MS" pitchFamily="66" charset="0"/>
              </a:rPr>
              <a:t>)</a:t>
            </a:r>
            <a:endParaRPr lang="en-US" sz="2300" b="1" dirty="0">
              <a:latin typeface="Comic Sans MS" pitchFamily="66" charset="0"/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spcAft>
                <a:spcPts val="1300"/>
              </a:spcAft>
              <a:buClr>
                <a:schemeClr val="tx1"/>
              </a:buClr>
            </a:pPr>
            <a:r>
              <a:rPr lang="en-US" sz="2300" b="1" dirty="0">
                <a:latin typeface="Comic Sans MS" pitchFamily="66" charset="0"/>
              </a:rPr>
              <a:t>Mount </a:t>
            </a:r>
            <a:r>
              <a:rPr lang="en-US" sz="2300" b="1" dirty="0" smtClean="0">
                <a:latin typeface="Comic Sans MS" pitchFamily="66" charset="0"/>
              </a:rPr>
              <a:t>Point: </a:t>
            </a:r>
            <a:r>
              <a:rPr lang="en-US" sz="2300" dirty="0" err="1" smtClean="0">
                <a:latin typeface="Comic Sans MS" pitchFamily="66" charset="0"/>
              </a:rPr>
              <a:t>Lokasi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dari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hirarki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direktori</a:t>
            </a:r>
            <a:r>
              <a:rPr lang="en-US" sz="2300" dirty="0" smtClean="0">
                <a:latin typeface="Comic Sans MS" pitchFamily="66" charset="0"/>
              </a:rPr>
              <a:t> yang </a:t>
            </a:r>
            <a:r>
              <a:rPr lang="en-US" sz="2300" dirty="0" err="1" smtClean="0">
                <a:latin typeface="Comic Sans MS" pitchFamily="66" charset="0"/>
              </a:rPr>
              <a:t>terdapat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pada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harddrive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akan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ditampilkan</a:t>
            </a:r>
            <a:r>
              <a:rPr lang="en-US" sz="2300" dirty="0" smtClean="0">
                <a:latin typeface="Comic Sans MS" pitchFamily="66" charset="0"/>
              </a:rPr>
              <a:t>.</a:t>
            </a:r>
            <a:endParaRPr lang="en-US" sz="2300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0" tIns="0" rIns="0" bIns="0"/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b="1" dirty="0" err="1" smtClean="0"/>
              <a:t>Tipe</a:t>
            </a:r>
            <a:r>
              <a:rPr lang="en-US" b="1" dirty="0" smtClean="0"/>
              <a:t> </a:t>
            </a:r>
            <a:r>
              <a:rPr lang="en-US" b="1" dirty="0" err="1" smtClean="0"/>
              <a:t>Filesystem</a:t>
            </a:r>
            <a:endParaRPr lang="en-GB" b="1" dirty="0"/>
          </a:p>
        </p:txBody>
      </p:sp>
      <p:sp>
        <p:nvSpPr>
          <p:cNvPr id="49162" name="Rectangle 10"/>
          <p:cNvSpPr>
            <a:spLocks noGrp="1" noChangeArrowheads="1"/>
          </p:cNvSpPr>
          <p:nvPr>
            <p:ph sz="half" idx="2"/>
          </p:nvPr>
        </p:nvSpPr>
        <p:spPr>
          <a:xfrm>
            <a:off x="457200" y="1295400"/>
            <a:ext cx="8096250" cy="5181600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  <a:buClr>
                <a:schemeClr val="tx1"/>
              </a:buClr>
            </a:pPr>
            <a:r>
              <a:rPr lang="en-US" sz="1800" b="1" dirty="0">
                <a:latin typeface="Comic Sans MS" pitchFamily="66" charset="0"/>
              </a:rPr>
              <a:t>ext2</a:t>
            </a:r>
            <a:r>
              <a:rPr lang="en-US" sz="1800" dirty="0">
                <a:latin typeface="Comic Sans MS" pitchFamily="66" charset="0"/>
              </a:rPr>
              <a:t> — </a:t>
            </a:r>
            <a:r>
              <a:rPr lang="id-ID" sz="1800" dirty="0" smtClean="0">
                <a:latin typeface="Comic Sans MS" pitchFamily="66" charset="0"/>
              </a:rPr>
              <a:t>Sebuah filesystem ext2 mendukung jenis file standar Unix (file biasa, direktori, simbolik link, dll). </a:t>
            </a:r>
            <a:r>
              <a:rPr lang="en-US" sz="1800" dirty="0" err="1" smtClean="0">
                <a:latin typeface="Comic Sans MS" pitchFamily="66" charset="0"/>
              </a:rPr>
              <a:t>Tipe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en-US" sz="1800" dirty="0" err="1" smtClean="0">
                <a:latin typeface="Comic Sans MS" pitchFamily="66" charset="0"/>
              </a:rPr>
              <a:t>ini</a:t>
            </a:r>
            <a:r>
              <a:rPr lang="id-ID" sz="1800" dirty="0" smtClean="0">
                <a:latin typeface="Comic Sans MS" pitchFamily="66" charset="0"/>
              </a:rPr>
              <a:t> menyediakan kemampuan untuk </a:t>
            </a:r>
            <a:r>
              <a:rPr lang="en-US" sz="1800" dirty="0" err="1" smtClean="0">
                <a:latin typeface="Comic Sans MS" pitchFamily="66" charset="0"/>
              </a:rPr>
              <a:t>menyimpan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id-ID" sz="1800" dirty="0" smtClean="0">
                <a:latin typeface="Comic Sans MS" pitchFamily="66" charset="0"/>
              </a:rPr>
              <a:t>nama file yang panjang, hingga 255 karakter. Versi sebelum Red Hat Linux 7.2 </a:t>
            </a:r>
            <a:r>
              <a:rPr lang="en-US" sz="1800" dirty="0" smtClean="0">
                <a:latin typeface="Comic Sans MS" pitchFamily="66" charset="0"/>
              </a:rPr>
              <a:t>file </a:t>
            </a:r>
            <a:r>
              <a:rPr lang="en-US" sz="1800" dirty="0" err="1" smtClean="0">
                <a:latin typeface="Comic Sans MS" pitchFamily="66" charset="0"/>
              </a:rPr>
              <a:t>sistem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id-ID" sz="1800" dirty="0" smtClean="0">
                <a:latin typeface="Comic Sans MS" pitchFamily="66" charset="0"/>
              </a:rPr>
              <a:t>ext2 filesystem digunakan </a:t>
            </a:r>
            <a:r>
              <a:rPr lang="en-US" sz="1800" dirty="0" err="1" smtClean="0">
                <a:latin typeface="Comic Sans MS" pitchFamily="66" charset="0"/>
              </a:rPr>
              <a:t>sebagai</a:t>
            </a:r>
            <a:r>
              <a:rPr lang="en-US" sz="1800" dirty="0" smtClean="0">
                <a:latin typeface="Comic Sans MS" pitchFamily="66" charset="0"/>
              </a:rPr>
              <a:t> default.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</a:pPr>
            <a:r>
              <a:rPr lang="en-US" sz="1800" b="1" dirty="0" smtClean="0">
                <a:latin typeface="Comic Sans MS" pitchFamily="66" charset="0"/>
              </a:rPr>
              <a:t>ext3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en-US" sz="1800" dirty="0">
                <a:latin typeface="Comic Sans MS" pitchFamily="66" charset="0"/>
              </a:rPr>
              <a:t>— </a:t>
            </a:r>
            <a:r>
              <a:rPr lang="id-ID" sz="1800" dirty="0" smtClean="0">
                <a:latin typeface="Comic Sans MS" pitchFamily="66" charset="0"/>
              </a:rPr>
              <a:t>The filesystem ext3 adalah didasarkan pada filesystem ext2 dan memiliki satu keunggulan utama - journaling. Menggunakan </a:t>
            </a:r>
            <a:r>
              <a:rPr lang="en-US" sz="1800" dirty="0" smtClean="0">
                <a:latin typeface="Comic Sans MS" pitchFamily="66" charset="0"/>
              </a:rPr>
              <a:t> journaling </a:t>
            </a:r>
            <a:r>
              <a:rPr lang="id-ID" sz="1800" dirty="0" smtClean="0">
                <a:latin typeface="Comic Sans MS" pitchFamily="66" charset="0"/>
              </a:rPr>
              <a:t>filesystem </a:t>
            </a:r>
            <a:r>
              <a:rPr lang="en-US" sz="1800" dirty="0" err="1" smtClean="0">
                <a:latin typeface="Comic Sans MS" pitchFamily="66" charset="0"/>
              </a:rPr>
              <a:t>dapat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id-ID" sz="1800" dirty="0" smtClean="0">
                <a:latin typeface="Comic Sans MS" pitchFamily="66" charset="0"/>
              </a:rPr>
              <a:t>mengurangi waktu yang dihabiskan </a:t>
            </a:r>
            <a:r>
              <a:rPr lang="en-US" sz="1800" dirty="0" err="1" smtClean="0">
                <a:latin typeface="Comic Sans MS" pitchFamily="66" charset="0"/>
              </a:rPr>
              <a:t>untuk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en-US" sz="1800" dirty="0" err="1" smtClean="0">
                <a:latin typeface="Comic Sans MS" pitchFamily="66" charset="0"/>
              </a:rPr>
              <a:t>memulihkan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id-ID" sz="1800" dirty="0" smtClean="0">
                <a:latin typeface="Comic Sans MS" pitchFamily="66" charset="0"/>
              </a:rPr>
              <a:t> filesystem setelah terjadi kecelakaan </a:t>
            </a:r>
            <a:r>
              <a:rPr lang="en-US" sz="1800" dirty="0" err="1" smtClean="0">
                <a:latin typeface="Comic Sans MS" pitchFamily="66" charset="0"/>
              </a:rPr>
              <a:t>sehingga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en-US" sz="1800" dirty="0" err="1" smtClean="0">
                <a:latin typeface="Comic Sans MS" pitchFamily="66" charset="0"/>
              </a:rPr>
              <a:t>tidak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en-US" sz="1800" dirty="0" err="1" smtClean="0">
                <a:latin typeface="Comic Sans MS" pitchFamily="66" charset="0"/>
              </a:rPr>
              <a:t>perlu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id-ID" sz="1800" dirty="0" smtClean="0">
                <a:latin typeface="Comic Sans MS" pitchFamily="66" charset="0"/>
              </a:rPr>
              <a:t>fsck filesystem.</a:t>
            </a:r>
            <a:endParaRPr lang="en-US" sz="1800" dirty="0" smtClean="0">
              <a:latin typeface="Comic Sans MS" pitchFamily="66" charset="0"/>
            </a:endParaRPr>
          </a:p>
          <a:p>
            <a:pPr algn="just">
              <a:lnSpc>
                <a:spcPct val="110000"/>
              </a:lnSpc>
              <a:buClr>
                <a:schemeClr val="tx1"/>
              </a:buClr>
            </a:pPr>
            <a:r>
              <a:rPr lang="en-US" sz="1800" b="1" dirty="0" smtClean="0">
                <a:latin typeface="Comic Sans MS" pitchFamily="66" charset="0"/>
              </a:rPr>
              <a:t>swap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en-US" sz="1800" dirty="0">
                <a:latin typeface="Comic Sans MS" pitchFamily="66" charset="0"/>
              </a:rPr>
              <a:t>— </a:t>
            </a:r>
            <a:r>
              <a:rPr lang="id-ID" sz="1800" dirty="0" smtClean="0">
                <a:latin typeface="Comic Sans MS" pitchFamily="66" charset="0"/>
              </a:rPr>
              <a:t>partisi Swap tersebut digunakan untuk mendukung virtual memory. Dengan kata lain, data ditulis ke partisi swap apabila</a:t>
            </a:r>
            <a:r>
              <a:rPr lang="en-US" sz="1800" dirty="0" smtClean="0">
                <a:latin typeface="Comic Sans MS" pitchFamily="66" charset="0"/>
              </a:rPr>
              <a:t> RAM </a:t>
            </a:r>
            <a:r>
              <a:rPr lang="id-ID" sz="1800" dirty="0" smtClean="0">
                <a:latin typeface="Comic Sans MS" pitchFamily="66" charset="0"/>
              </a:rPr>
              <a:t> tidak cukup untuk menyimpan data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en-US" sz="1800" dirty="0" err="1" smtClean="0">
                <a:latin typeface="Comic Sans MS" pitchFamily="66" charset="0"/>
              </a:rPr>
              <a:t>ketika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en-US" sz="1800" dirty="0" err="1" smtClean="0">
                <a:latin typeface="Comic Sans MS" pitchFamily="66" charset="0"/>
              </a:rPr>
              <a:t>proses</a:t>
            </a:r>
            <a:r>
              <a:rPr lang="en-US" sz="1800" dirty="0" smtClean="0">
                <a:latin typeface="Comic Sans MS" pitchFamily="66" charset="0"/>
              </a:rPr>
              <a:t>.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</a:pPr>
            <a:r>
              <a:rPr lang="en-US" sz="1800" b="1" dirty="0" err="1" smtClean="0">
                <a:latin typeface="Comic Sans MS" pitchFamily="66" charset="0"/>
              </a:rPr>
              <a:t>vfat</a:t>
            </a:r>
            <a:r>
              <a:rPr lang="en-US" sz="1800" dirty="0" smtClean="0">
                <a:latin typeface="Comic Sans MS" pitchFamily="66" charset="0"/>
              </a:rPr>
              <a:t> </a:t>
            </a:r>
            <a:r>
              <a:rPr lang="en-US" sz="1800" dirty="0">
                <a:latin typeface="Comic Sans MS" pitchFamily="66" charset="0"/>
              </a:rPr>
              <a:t>— </a:t>
            </a:r>
            <a:r>
              <a:rPr lang="id-ID" sz="1800" dirty="0" smtClean="0">
                <a:latin typeface="Comic Sans MS" pitchFamily="66" charset="0"/>
              </a:rPr>
              <a:t>The filesystem VFAT adalah filesystem Linux yang kompatibel dengan Windows 95/NT</a:t>
            </a:r>
            <a:r>
              <a:rPr lang="en-US" sz="1800" dirty="0" smtClean="0">
                <a:latin typeface="Comic Sans MS" pitchFamily="66" charset="0"/>
              </a:rPr>
              <a:t>.</a:t>
            </a:r>
            <a:endParaRPr lang="en-US" sz="1800" dirty="0"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839200" cy="1144588"/>
          </a:xfrm>
          <a:noFill/>
          <a:ln/>
        </p:spPr>
        <p:txBody>
          <a:bodyPr lIns="0" tIns="0" rIns="0" bIns="0">
            <a:norm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b="1" dirty="0" err="1" smtClean="0"/>
              <a:t>Skema</a:t>
            </a:r>
            <a:r>
              <a:rPr lang="en-US" b="1" dirty="0" smtClean="0"/>
              <a:t> </a:t>
            </a:r>
            <a:r>
              <a:rPr lang="en-US" b="1" dirty="0" err="1" smtClean="0"/>
              <a:t>Rekomendasi</a:t>
            </a:r>
            <a:r>
              <a:rPr lang="en-US" b="1" dirty="0" smtClean="0"/>
              <a:t> </a:t>
            </a:r>
            <a:r>
              <a:rPr lang="en-US" b="1" dirty="0" err="1" smtClean="0"/>
              <a:t>Partisi</a:t>
            </a:r>
            <a:endParaRPr lang="en-GB" b="1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>
            <a:normAutofit/>
          </a:bodyPr>
          <a:lstStyle/>
          <a:p>
            <a:pPr marL="392113" indent="-293688" defTabSz="414338">
              <a:lnSpc>
                <a:spcPct val="80000"/>
              </a:lnSpc>
              <a:buClr>
                <a:srgbClr val="DF0587"/>
              </a:buClr>
              <a:buFont typeface="Wingdings" pitchFamily="2" charset="2"/>
              <a:buNone/>
            </a:pPr>
            <a:endParaRPr lang="en-US" sz="2300" b="1">
              <a:solidFill>
                <a:srgbClr val="000066"/>
              </a:solidFill>
            </a:endParaRPr>
          </a:p>
          <a:p>
            <a:pPr marL="392113" indent="-293688" defTabSz="414338"/>
            <a:endParaRPr lang="en-US" sz="2800"/>
          </a:p>
        </p:txBody>
      </p:sp>
      <p:sp>
        <p:nvSpPr>
          <p:cNvPr id="51210" name="Rectangle 10"/>
          <p:cNvSpPr>
            <a:spLocks noGrp="1" noChangeArrowheads="1"/>
          </p:cNvSpPr>
          <p:nvPr>
            <p:ph sz="half" idx="2"/>
          </p:nvPr>
        </p:nvSpPr>
        <p:spPr>
          <a:xfrm>
            <a:off x="381000" y="1676400"/>
            <a:ext cx="8305800" cy="4319588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  <a:buClr>
                <a:srgbClr val="DF0587"/>
              </a:buClr>
            </a:pPr>
            <a:r>
              <a:rPr lang="en-US" sz="3200" dirty="0" smtClean="0">
                <a:latin typeface="Comic Sans MS" pitchFamily="66" charset="0"/>
              </a:rPr>
              <a:t>/boot </a:t>
            </a:r>
            <a:r>
              <a:rPr lang="en-US" sz="3200" dirty="0" smtClean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sz="3200" dirty="0" smtClean="0">
                <a:latin typeface="Comic Sans MS" pitchFamily="66" charset="0"/>
              </a:rPr>
              <a:t> boot partition </a:t>
            </a:r>
            <a:r>
              <a:rPr lang="en-US" sz="3200" dirty="0">
                <a:latin typeface="Comic Sans MS" pitchFamily="66" charset="0"/>
              </a:rPr>
              <a:t>– </a:t>
            </a:r>
            <a:r>
              <a:rPr lang="en-US" sz="3200" dirty="0" err="1" smtClean="0">
                <a:latin typeface="Comic Sans MS" pitchFamily="66" charset="0"/>
              </a:rPr>
              <a:t>berisi</a:t>
            </a:r>
            <a:r>
              <a:rPr lang="en-US" sz="3200" dirty="0" smtClean="0">
                <a:latin typeface="Comic Sans MS" pitchFamily="66" charset="0"/>
              </a:rPr>
              <a:t> kernel </a:t>
            </a:r>
            <a:r>
              <a:rPr lang="en-US" sz="3200" dirty="0" err="1" smtClean="0">
                <a:latin typeface="Comic Sans MS" pitchFamily="66" charset="0"/>
              </a:rPr>
              <a:t>dan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konfigurasi</a:t>
            </a:r>
            <a:r>
              <a:rPr lang="en-US" sz="3200" dirty="0" smtClean="0">
                <a:latin typeface="Comic Sans MS" pitchFamily="66" charset="0"/>
              </a:rPr>
              <a:t> grub</a:t>
            </a:r>
            <a:endParaRPr lang="en-US" sz="3200" dirty="0">
              <a:latin typeface="Comic Sans MS" pitchFamily="66" charset="0"/>
            </a:endParaRPr>
          </a:p>
          <a:p>
            <a:pPr algn="just">
              <a:lnSpc>
                <a:spcPct val="80000"/>
              </a:lnSpc>
              <a:spcBef>
                <a:spcPct val="40000"/>
              </a:spcBef>
              <a:buClr>
                <a:srgbClr val="DF0587"/>
              </a:buClr>
            </a:pPr>
            <a:r>
              <a:rPr lang="en-US" sz="3200" dirty="0">
                <a:latin typeface="Comic Sans MS" pitchFamily="66" charset="0"/>
              </a:rPr>
              <a:t>/ </a:t>
            </a:r>
            <a:r>
              <a:rPr lang="en-US" sz="3200" dirty="0" smtClean="0">
                <a:latin typeface="Comic Sans MS" pitchFamily="66" charset="0"/>
                <a:sym typeface="Wingdings" pitchFamily="2" charset="2"/>
              </a:rPr>
              <a:t> root </a:t>
            </a:r>
            <a:r>
              <a:rPr lang="en-US" sz="3200" dirty="0" smtClean="0">
                <a:latin typeface="Comic Sans MS" pitchFamily="66" charset="0"/>
              </a:rPr>
              <a:t>partition </a:t>
            </a:r>
            <a:endParaRPr lang="en-US" sz="3200" dirty="0">
              <a:latin typeface="Comic Sans MS" pitchFamily="66" charset="0"/>
            </a:endParaRPr>
          </a:p>
          <a:p>
            <a:pPr algn="just">
              <a:lnSpc>
                <a:spcPct val="80000"/>
              </a:lnSpc>
              <a:spcBef>
                <a:spcPct val="40000"/>
              </a:spcBef>
              <a:buClr>
                <a:srgbClr val="DF0587"/>
              </a:buClr>
            </a:pPr>
            <a:r>
              <a:rPr lang="en-US" sz="3200" dirty="0">
                <a:latin typeface="Comic Sans MS" pitchFamily="66" charset="0"/>
              </a:rPr>
              <a:t>/</a:t>
            </a:r>
            <a:r>
              <a:rPr lang="en-US" sz="3200" dirty="0" err="1">
                <a:latin typeface="Comic Sans MS" pitchFamily="66" charset="0"/>
              </a:rPr>
              <a:t>var</a:t>
            </a:r>
            <a:r>
              <a:rPr lang="en-US" sz="3200" dirty="0">
                <a:latin typeface="Comic Sans MS" pitchFamily="66" charset="0"/>
              </a:rPr>
              <a:t> </a:t>
            </a:r>
            <a:r>
              <a:rPr lang="en-US" sz="3200" dirty="0" smtClean="0">
                <a:latin typeface="Comic Sans MS" pitchFamily="66" charset="0"/>
                <a:sym typeface="Wingdings" pitchFamily="2" charset="2"/>
              </a:rPr>
              <a:t> </a:t>
            </a:r>
            <a:r>
              <a:rPr lang="en-US" sz="3200" dirty="0" err="1" smtClean="0">
                <a:latin typeface="Comic Sans MS" pitchFamily="66" charset="0"/>
                <a:sym typeface="Wingdings" pitchFamily="2" charset="2"/>
              </a:rPr>
              <a:t>var</a:t>
            </a:r>
            <a:r>
              <a:rPr lang="en-US" sz="3200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3200" dirty="0" smtClean="0">
                <a:latin typeface="Comic Sans MS" pitchFamily="66" charset="0"/>
              </a:rPr>
              <a:t>partition</a:t>
            </a:r>
            <a:endParaRPr lang="en-US" sz="3200" dirty="0">
              <a:latin typeface="Comic Sans MS" pitchFamily="66" charset="0"/>
            </a:endParaRPr>
          </a:p>
          <a:p>
            <a:pPr algn="just">
              <a:lnSpc>
                <a:spcPct val="80000"/>
              </a:lnSpc>
              <a:spcBef>
                <a:spcPct val="40000"/>
              </a:spcBef>
              <a:buClr>
                <a:srgbClr val="DF0587"/>
              </a:buClr>
            </a:pPr>
            <a:r>
              <a:rPr lang="en-US" sz="3200" dirty="0">
                <a:latin typeface="Comic Sans MS" pitchFamily="66" charset="0"/>
              </a:rPr>
              <a:t>/home </a:t>
            </a:r>
            <a:r>
              <a:rPr lang="en-US" sz="3200" dirty="0" smtClean="0">
                <a:latin typeface="Comic Sans MS" pitchFamily="66" charset="0"/>
                <a:sym typeface="Wingdings" pitchFamily="2" charset="2"/>
              </a:rPr>
              <a:t> user home </a:t>
            </a:r>
            <a:r>
              <a:rPr lang="en-US" sz="3200" dirty="0" smtClean="0">
                <a:latin typeface="Comic Sans MS" pitchFamily="66" charset="0"/>
              </a:rPr>
              <a:t>partition</a:t>
            </a:r>
            <a:r>
              <a:rPr lang="en-US" sz="3200" dirty="0">
                <a:latin typeface="Comic Sans MS" pitchFamily="66" charset="0"/>
              </a:rPr>
              <a:t> </a:t>
            </a:r>
          </a:p>
          <a:p>
            <a:pPr algn="just">
              <a:lnSpc>
                <a:spcPct val="80000"/>
              </a:lnSpc>
              <a:spcBef>
                <a:spcPct val="40000"/>
              </a:spcBef>
              <a:buClr>
                <a:srgbClr val="DF0587"/>
              </a:buClr>
            </a:pPr>
            <a:r>
              <a:rPr lang="en-US" sz="3200" dirty="0" smtClean="0">
                <a:latin typeface="Comic Sans MS" pitchFamily="66" charset="0"/>
              </a:rPr>
              <a:t>swap </a:t>
            </a:r>
            <a:r>
              <a:rPr lang="en-US" sz="3200" dirty="0" smtClean="0">
                <a:latin typeface="Comic Sans MS" pitchFamily="66" charset="0"/>
                <a:sym typeface="Wingdings" pitchFamily="2" charset="2"/>
              </a:rPr>
              <a:t> swap partition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0" tIns="0" rIns="0" bIns="0"/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b="1" dirty="0" err="1" smtClean="0"/>
              <a:t>Partisi</a:t>
            </a:r>
            <a:r>
              <a:rPr lang="en-US" b="1" dirty="0" smtClean="0"/>
              <a:t> Disk</a:t>
            </a:r>
            <a:endParaRPr lang="en-GB" b="1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marL="392113" indent="-293688" defTabSz="414338">
              <a:lnSpc>
                <a:spcPct val="80000"/>
              </a:lnSpc>
              <a:buClr>
                <a:srgbClr val="DF0587"/>
              </a:buClr>
              <a:buFont typeface="Wingdings" pitchFamily="2" charset="2"/>
              <a:buNone/>
            </a:pPr>
            <a:endParaRPr lang="en-US" sz="2300" b="1">
              <a:solidFill>
                <a:srgbClr val="000066"/>
              </a:solidFill>
            </a:endParaRPr>
          </a:p>
          <a:p>
            <a:pPr marL="392113" indent="-293688" defTabSz="414338"/>
            <a:endParaRPr lang="en-US" sz="2800"/>
          </a:p>
        </p:txBody>
      </p:sp>
      <p:sp>
        <p:nvSpPr>
          <p:cNvPr id="53258" name="Rectangle 10"/>
          <p:cNvSpPr>
            <a:spLocks noGrp="1" noChangeArrowheads="1"/>
          </p:cNvSpPr>
          <p:nvPr>
            <p:ph sz="half" idx="2"/>
          </p:nvPr>
        </p:nvSpPr>
        <p:spPr>
          <a:xfrm>
            <a:off x="457200" y="1524000"/>
            <a:ext cx="8020050" cy="470217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>
                <a:srgbClr val="DF0587"/>
              </a:buClr>
            </a:pPr>
            <a:r>
              <a:rPr lang="en-US" sz="2400" b="1" dirty="0">
                <a:latin typeface="Comic Sans MS" pitchFamily="66" charset="0"/>
              </a:rPr>
              <a:t>IDE Disk Partitions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/dev/</a:t>
            </a:r>
            <a:r>
              <a:rPr lang="en-US" sz="2400" dirty="0" err="1">
                <a:solidFill>
                  <a:schemeClr val="tx1"/>
                </a:solidFill>
                <a:latin typeface="Comic Sans MS" pitchFamily="66" charset="0"/>
              </a:rPr>
              <a:t>hda</a:t>
            </a:r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 (Primary Master Disk)</a:t>
            </a:r>
          </a:p>
          <a:p>
            <a:pPr lvl="2"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  <a:latin typeface="Comic Sans MS" pitchFamily="66" charset="0"/>
              </a:rPr>
              <a:t>/dev/hda1 (First Primary Partition)</a:t>
            </a:r>
          </a:p>
          <a:p>
            <a:pPr lvl="2"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  <a:latin typeface="Comic Sans MS" pitchFamily="66" charset="0"/>
              </a:rPr>
              <a:t>/dev/hda2 (Second Primary Partition)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/dev/</a:t>
            </a:r>
            <a:r>
              <a:rPr lang="en-US" sz="2400" dirty="0" err="1">
                <a:solidFill>
                  <a:schemeClr val="tx1"/>
                </a:solidFill>
                <a:latin typeface="Comic Sans MS" pitchFamily="66" charset="0"/>
              </a:rPr>
              <a:t>hdb</a:t>
            </a:r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 (Primary Slave Partition)</a:t>
            </a:r>
          </a:p>
          <a:p>
            <a:pPr lvl="2"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  <a:latin typeface="Comic Sans MS" pitchFamily="66" charset="0"/>
              </a:rPr>
              <a:t>/dev/hdb1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/dev/</a:t>
            </a:r>
            <a:r>
              <a:rPr lang="en-US" sz="2400" dirty="0" err="1">
                <a:solidFill>
                  <a:schemeClr val="tx1"/>
                </a:solidFill>
                <a:latin typeface="Comic Sans MS" pitchFamily="66" charset="0"/>
              </a:rPr>
              <a:t>hdc</a:t>
            </a:r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 (Secondary Master/Slave Partition)</a:t>
            </a:r>
          </a:p>
          <a:p>
            <a:pPr lvl="2"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  <a:latin typeface="Comic Sans MS" pitchFamily="66" charset="0"/>
              </a:rPr>
              <a:t>/dev/hdc1</a:t>
            </a:r>
          </a:p>
          <a:p>
            <a:pPr>
              <a:lnSpc>
                <a:spcPct val="80000"/>
              </a:lnSpc>
              <a:buClr>
                <a:srgbClr val="DF0587"/>
              </a:buClr>
            </a:pPr>
            <a:r>
              <a:rPr lang="en-US" sz="2400" b="1" dirty="0">
                <a:latin typeface="Comic Sans MS" pitchFamily="66" charset="0"/>
              </a:rPr>
              <a:t>SCSI Disk Partitions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/dev/sda1, /dev/sda2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/dev/sdb1, /dev/sdb2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/dev/sdc1, /dev/sdc2</a:t>
            </a:r>
          </a:p>
          <a:p>
            <a:endParaRPr lang="en-US" sz="2400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Step 5: </a:t>
            </a:r>
            <a:r>
              <a:rPr lang="en-US" dirty="0" err="1" smtClean="0"/>
              <a:t>Informasi</a:t>
            </a:r>
            <a:r>
              <a:rPr lang="en-US" dirty="0" smtClean="0"/>
              <a:t> user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219200"/>
            <a:ext cx="7239000" cy="5342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640"/>
            <a:ext cx="4495800" cy="689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648200" y="533400"/>
            <a:ext cx="43156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 smtClean="0">
                <a:latin typeface="Comic Sans MS" pitchFamily="66" charset="0"/>
              </a:rPr>
              <a:t>Linus</a:t>
            </a:r>
            <a:r>
              <a:rPr lang="en-US" sz="4400" b="1" dirty="0" smtClean="0">
                <a:latin typeface="Comic Sans MS" pitchFamily="66" charset="0"/>
              </a:rPr>
              <a:t> </a:t>
            </a:r>
            <a:r>
              <a:rPr lang="en-US" sz="4400" b="1" dirty="0" err="1" smtClean="0">
                <a:latin typeface="Comic Sans MS" pitchFamily="66" charset="0"/>
              </a:rPr>
              <a:t>Torvalds</a:t>
            </a:r>
            <a:r>
              <a:rPr lang="en-US" sz="4400" b="1" dirty="0" smtClean="0">
                <a:latin typeface="Comic Sans MS" pitchFamily="66" charset="0"/>
              </a:rPr>
              <a:t> </a:t>
            </a:r>
            <a:endParaRPr lang="en-US" sz="4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447800"/>
            <a:ext cx="4495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495800" y="6088559"/>
            <a:ext cx="47035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atin typeface="Comic Sans MS" pitchFamily="66" charset="0"/>
              </a:rPr>
              <a:t>Logo Linux (Tux)</a:t>
            </a:r>
            <a:endParaRPr lang="en-US" sz="4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Step 6: Linux </a:t>
            </a:r>
            <a:r>
              <a:rPr lang="en-US" dirty="0" err="1" smtClean="0"/>
              <a:t>siap</a:t>
            </a:r>
            <a:r>
              <a:rPr lang="en-US" dirty="0" smtClean="0"/>
              <a:t> </a:t>
            </a:r>
            <a:r>
              <a:rPr lang="en-US" dirty="0" err="1" smtClean="0"/>
              <a:t>diinstall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295400"/>
            <a:ext cx="7239000" cy="534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Step 7: </a:t>
            </a:r>
            <a:r>
              <a:rPr lang="en-US" dirty="0" err="1" smtClean="0"/>
              <a:t>Proses</a:t>
            </a:r>
            <a:r>
              <a:rPr lang="en-US" dirty="0" smtClean="0"/>
              <a:t> </a:t>
            </a:r>
            <a:r>
              <a:rPr lang="en-US" dirty="0" err="1" smtClean="0"/>
              <a:t>Instalasi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295399"/>
            <a:ext cx="6400800" cy="5252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Step 8: </a:t>
            </a:r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 &amp;Reboot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295400"/>
            <a:ext cx="73914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66800" y="4724400"/>
            <a:ext cx="351250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Masukkan</a:t>
            </a:r>
            <a:r>
              <a:rPr lang="en-US" dirty="0" smtClean="0"/>
              <a:t> username &amp;Password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3048000" y="3962400"/>
            <a:ext cx="838200" cy="838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858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1" y="0"/>
            <a:ext cx="399450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599865"/>
            <a:ext cx="4029074" cy="3258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0"/>
            <a:ext cx="4136686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505201"/>
            <a:ext cx="407103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1032" y="-1"/>
            <a:ext cx="5593168" cy="441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495800"/>
            <a:ext cx="5334000" cy="217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err="1" smtClean="0"/>
              <a:t>Mengapa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Operasi</a:t>
            </a:r>
            <a:r>
              <a:rPr lang="en-US" dirty="0" smtClean="0">
                <a:latin typeface="Comic Sans MS" pitchFamily="66" charset="0"/>
              </a:rPr>
              <a:t> Gratis yang </a:t>
            </a:r>
            <a:r>
              <a:rPr lang="en-US" dirty="0" err="1" smtClean="0">
                <a:latin typeface="Comic Sans MS" pitchFamily="66" charset="0"/>
              </a:rPr>
              <a:t>mempunyai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kemampuan</a:t>
            </a:r>
            <a:r>
              <a:rPr lang="en-US" dirty="0" smtClean="0">
                <a:latin typeface="Comic Sans MS" pitchFamily="66" charset="0"/>
              </a:rPr>
              <a:t> Multitasking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Multiprocessing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multiple user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mesin</a:t>
            </a:r>
            <a:r>
              <a:rPr lang="en-US" dirty="0" smtClean="0">
                <a:latin typeface="Comic Sans MS" pitchFamily="66" charset="0"/>
              </a:rPr>
              <a:t> IBM PC.</a:t>
            </a:r>
          </a:p>
          <a:p>
            <a:r>
              <a:rPr lang="en-US" dirty="0" smtClean="0">
                <a:latin typeface="Comic Sans MS" pitchFamily="66" charset="0"/>
              </a:rPr>
              <a:t>Kita </a:t>
            </a:r>
            <a:r>
              <a:rPr lang="en-US" dirty="0" err="1" smtClean="0">
                <a:latin typeface="Comic Sans MS" pitchFamily="66" charset="0"/>
              </a:rPr>
              <a:t>tidak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perlu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melakukan</a:t>
            </a:r>
            <a:r>
              <a:rPr lang="en-US" dirty="0" smtClean="0">
                <a:latin typeface="Comic Sans MS" pitchFamily="66" charset="0"/>
              </a:rPr>
              <a:t> upgrade </a:t>
            </a:r>
            <a:r>
              <a:rPr lang="en-US" dirty="0" err="1" smtClean="0">
                <a:latin typeface="Comic Sans MS" pitchFamily="66" charset="0"/>
              </a:rPr>
              <a:t>setiap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tahun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membayar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biaya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update </a:t>
            </a:r>
            <a:r>
              <a:rPr lang="en-US" dirty="0" err="1" smtClean="0">
                <a:latin typeface="Comic Sans MS" pitchFamily="66" charset="0"/>
              </a:rPr>
              <a:t>aplikasi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dirty="0" err="1" smtClean="0">
                <a:latin typeface="Comic Sans MS" pitchFamily="66" charset="0"/>
              </a:rPr>
              <a:t>Aplikasi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Linux Gratis, </a:t>
            </a:r>
            <a:r>
              <a:rPr lang="en-US" dirty="0" err="1" smtClean="0">
                <a:latin typeface="Comic Sans MS" pitchFamily="66" charset="0"/>
              </a:rPr>
              <a:t>banyak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terdapat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internet, </a:t>
            </a:r>
            <a:r>
              <a:rPr lang="en-US" dirty="0" err="1" smtClean="0">
                <a:latin typeface="Comic Sans MS" pitchFamily="66" charset="0"/>
              </a:rPr>
              <a:t>juga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disertai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kode</a:t>
            </a:r>
            <a:r>
              <a:rPr lang="en-US" dirty="0" smtClean="0">
                <a:latin typeface="Comic Sans MS" pitchFamily="66" charset="0"/>
              </a:rPr>
              <a:t> program yang </a:t>
            </a:r>
            <a:r>
              <a:rPr lang="en-US" dirty="0" err="1" smtClean="0">
                <a:latin typeface="Comic Sans MS" pitchFamily="66" charset="0"/>
              </a:rPr>
              <a:t>memungkinkan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melakukan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pengembangan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sendiri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err="1" smtClean="0"/>
              <a:t>Keuntungan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21936"/>
          </a:xfrm>
        </p:spPr>
        <p:txBody>
          <a:bodyPr/>
          <a:lstStyle/>
          <a:p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terbuka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Aplikasi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Keuntungan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bagi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profesional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bidang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komputer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Pendidikan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Hacker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err="1" smtClean="0"/>
              <a:t>Kerugian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err="1" smtClean="0">
                <a:latin typeface="Comic Sans MS" pitchFamily="66" charset="0"/>
              </a:rPr>
              <a:t>Kurangnya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dukungan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teknis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Masalah</a:t>
            </a:r>
            <a:r>
              <a:rPr lang="en-US" dirty="0" smtClean="0">
                <a:latin typeface="Comic Sans MS" pitchFamily="66" charset="0"/>
              </a:rPr>
              <a:t> hardware</a:t>
            </a:r>
          </a:p>
          <a:p>
            <a:r>
              <a:rPr lang="en-US" dirty="0" err="1" smtClean="0">
                <a:latin typeface="Comic Sans MS" pitchFamily="66" charset="0"/>
              </a:rPr>
              <a:t>Ketidakmampuan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menggunakan</a:t>
            </a:r>
            <a:r>
              <a:rPr lang="en-US" dirty="0" smtClean="0">
                <a:latin typeface="Comic Sans MS" pitchFamily="66" charset="0"/>
              </a:rPr>
              <a:t> software </a:t>
            </a:r>
            <a:r>
              <a:rPr lang="en-US" dirty="0" err="1" smtClean="0">
                <a:latin typeface="Comic Sans MS" pitchFamily="66" charset="0"/>
              </a:rPr>
              <a:t>populer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Kurangnya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Pengalaman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err="1" smtClean="0"/>
              <a:t>Distribusi</a:t>
            </a:r>
            <a:r>
              <a:rPr lang="en-US" dirty="0" smtClean="0"/>
              <a:t>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831336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latin typeface="Comic Sans MS" pitchFamily="66" charset="0"/>
            </a:endParaRPr>
          </a:p>
          <a:p>
            <a:r>
              <a:rPr lang="en-US" sz="2400" dirty="0" smtClean="0">
                <a:latin typeface="Comic Sans MS" pitchFamily="66" charset="0"/>
              </a:rPr>
              <a:t>64Studio, </a:t>
            </a:r>
            <a:r>
              <a:rPr lang="en-US" sz="2400" dirty="0" err="1" smtClean="0">
                <a:latin typeface="Comic Sans MS" pitchFamily="66" charset="0"/>
              </a:rPr>
              <a:t>Adamantix</a:t>
            </a:r>
            <a:r>
              <a:rPr lang="en-US" sz="2400" dirty="0" smtClean="0">
                <a:latin typeface="Comic Sans MS" pitchFamily="66" charset="0"/>
              </a:rPr>
              <a:t>, Amber Linux, </a:t>
            </a:r>
            <a:r>
              <a:rPr lang="en-US" sz="2400" dirty="0" err="1" smtClean="0">
                <a:latin typeface="Comic Sans MS" pitchFamily="66" charset="0"/>
              </a:rPr>
              <a:t>BeatrIX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Bonzai</a:t>
            </a:r>
            <a:r>
              <a:rPr lang="en-US" sz="2400" dirty="0" smtClean="0">
                <a:latin typeface="Comic Sans MS" pitchFamily="66" charset="0"/>
              </a:rPr>
              <a:t> Linux, </a:t>
            </a:r>
            <a:r>
              <a:rPr lang="en-US" sz="2400" dirty="0" err="1" smtClean="0">
                <a:latin typeface="Comic Sans MS" pitchFamily="66" charset="0"/>
              </a:rPr>
              <a:t>Debian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Debian</a:t>
            </a:r>
            <a:r>
              <a:rPr lang="en-US" sz="2400" dirty="0" smtClean="0">
                <a:latin typeface="Comic Sans MS" pitchFamily="66" charset="0"/>
              </a:rPr>
              <a:t>-BR-CDD, </a:t>
            </a:r>
            <a:r>
              <a:rPr lang="en-US" sz="2400" dirty="0" err="1" smtClean="0">
                <a:latin typeface="Comic Sans MS" pitchFamily="66" charset="0"/>
              </a:rPr>
              <a:t>DeveLinux,Finnix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GenieOS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Gnoppix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Guadalinex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Hiweed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Kalango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Kanotix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Knoppix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Kuliax</a:t>
            </a:r>
            <a:r>
              <a:rPr lang="en-US" sz="2400" dirty="0" smtClean="0">
                <a:latin typeface="Comic Sans MS" pitchFamily="66" charset="0"/>
              </a:rPr>
              <a:t> (</a:t>
            </a:r>
            <a:r>
              <a:rPr lang="en-US" sz="2400" dirty="0" err="1" smtClean="0">
                <a:latin typeface="Comic Sans MS" pitchFamily="66" charset="0"/>
              </a:rPr>
              <a:t>sebuah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distro</a:t>
            </a:r>
            <a:r>
              <a:rPr lang="en-US" sz="2400" dirty="0" smtClean="0">
                <a:latin typeface="Comic Sans MS" pitchFamily="66" charset="0"/>
              </a:rPr>
              <a:t> Linux yang </a:t>
            </a:r>
            <a:r>
              <a:rPr lang="en-US" sz="2400" dirty="0" err="1" smtClean="0">
                <a:latin typeface="Comic Sans MS" pitchFamily="66" charset="0"/>
              </a:rPr>
              <a:t>dikembangkan</a:t>
            </a:r>
            <a:r>
              <a:rPr lang="en-US" sz="2400" dirty="0" smtClean="0">
                <a:latin typeface="Comic Sans MS" pitchFamily="66" charset="0"/>
              </a:rPr>
              <a:t> Indonesia), </a:t>
            </a:r>
            <a:r>
              <a:rPr lang="en-US" sz="2400" dirty="0" err="1" smtClean="0">
                <a:latin typeface="Comic Sans MS" pitchFamily="66" charset="0"/>
              </a:rPr>
              <a:t>Kurumin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LinEx</a:t>
            </a:r>
            <a:r>
              <a:rPr lang="en-US" sz="2400" dirty="0" smtClean="0">
                <a:latin typeface="Comic Sans MS" pitchFamily="66" charset="0"/>
              </a:rPr>
              <a:t>, Loco Linux, </a:t>
            </a:r>
            <a:r>
              <a:rPr lang="en-US" sz="2400" dirty="0" err="1" smtClean="0">
                <a:latin typeface="Comic Sans MS" pitchFamily="66" charset="0"/>
              </a:rPr>
              <a:t>MeNTOPPIX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Morphix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NepaLinux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PingOO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Skolelinux</a:t>
            </a:r>
            <a:r>
              <a:rPr lang="en-US" sz="2400" dirty="0" smtClean="0">
                <a:latin typeface="Comic Sans MS" pitchFamily="66" charset="0"/>
              </a:rPr>
              <a:t>, Sun </a:t>
            </a:r>
            <a:r>
              <a:rPr lang="en-US" sz="2400" dirty="0" err="1" smtClean="0">
                <a:latin typeface="Comic Sans MS" pitchFamily="66" charset="0"/>
              </a:rPr>
              <a:t>Wah</a:t>
            </a:r>
            <a:r>
              <a:rPr lang="en-US" sz="2400" dirty="0" smtClean="0">
                <a:latin typeface="Comic Sans MS" pitchFamily="66" charset="0"/>
              </a:rPr>
              <a:t> RAYS LX, Symphony OS, </a:t>
            </a:r>
            <a:r>
              <a:rPr lang="en-US" sz="2400" dirty="0" err="1" smtClean="0">
                <a:latin typeface="Comic Sans MS" pitchFamily="66" charset="0"/>
              </a:rPr>
              <a:t>Ubuntu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Edubuntu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Kubuntu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Xubuntu</a:t>
            </a:r>
            <a:r>
              <a:rPr lang="en-US" sz="2400" dirty="0" smtClean="0">
                <a:latin typeface="Comic Sans MS" pitchFamily="66" charset="0"/>
              </a:rPr>
              <a:t>, De2, </a:t>
            </a:r>
            <a:r>
              <a:rPr lang="en-US" sz="2400" dirty="0" err="1" smtClean="0">
                <a:latin typeface="Comic Sans MS" pitchFamily="66" charset="0"/>
              </a:rPr>
              <a:t>Xandros</a:t>
            </a:r>
            <a:r>
              <a:rPr lang="en-US" sz="2400" dirty="0" smtClean="0">
                <a:latin typeface="Comic Sans MS" pitchFamily="66" charset="0"/>
              </a:rPr>
              <a:t>, Zen Linux</a:t>
            </a:r>
          </a:p>
          <a:p>
            <a:pPr>
              <a:buNone/>
            </a:pPr>
            <a:endParaRPr lang="en-US" sz="2400" dirty="0" smtClean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26725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 smtClean="0">
                <a:latin typeface="Comic Sans MS" pitchFamily="66" charset="0"/>
              </a:rPr>
              <a:t>Debian</a:t>
            </a:r>
            <a:endParaRPr lang="en-US" sz="6000" b="1" dirty="0" smtClean="0">
              <a:latin typeface="Comic Sans MS" pitchFamily="66" charset="0"/>
            </a:endParaRPr>
          </a:p>
          <a:p>
            <a:r>
              <a:rPr lang="en-US" sz="3600" b="1" dirty="0" smtClean="0">
                <a:latin typeface="Comic Sans MS" pitchFamily="66" charset="0"/>
              </a:rPr>
              <a:t>(.</a:t>
            </a:r>
            <a:r>
              <a:rPr lang="en-US" sz="3600" b="1" dirty="0" err="1" smtClean="0">
                <a:latin typeface="Comic Sans MS" pitchFamily="66" charset="0"/>
              </a:rPr>
              <a:t>deb</a:t>
            </a:r>
            <a:r>
              <a:rPr lang="en-US" sz="3600" b="1" dirty="0" smtClean="0">
                <a:latin typeface="Comic Sans MS" pitchFamily="66" charset="0"/>
              </a:rPr>
              <a:t>)</a:t>
            </a:r>
            <a:r>
              <a:rPr lang="en-US" sz="3600" dirty="0" smtClean="0">
                <a:latin typeface="Comic Sans MS" pitchFamily="66" charset="0"/>
              </a:rPr>
              <a:t> </a:t>
            </a:r>
            <a:endParaRPr lang="en-US" sz="3600" dirty="0"/>
          </a:p>
        </p:txBody>
      </p:sp>
      <p:pic>
        <p:nvPicPr>
          <p:cNvPr id="7" name="Picture 6" descr="debiansf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762000"/>
            <a:ext cx="1676400" cy="2054942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499</TotalTime>
  <Words>1470</Words>
  <Application>Microsoft Office PowerPoint</Application>
  <PresentationFormat>On-screen Show (4:3)</PresentationFormat>
  <Paragraphs>216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Urban</vt:lpstr>
      <vt:lpstr>Office Theme</vt:lpstr>
      <vt:lpstr>Pengantar Linux</vt:lpstr>
      <vt:lpstr>Apa itu Linux</vt:lpstr>
      <vt:lpstr>Slide 3</vt:lpstr>
      <vt:lpstr>Slide 4</vt:lpstr>
      <vt:lpstr>Slide 5</vt:lpstr>
      <vt:lpstr>Mengapa Menggunakan Linux</vt:lpstr>
      <vt:lpstr>Keuntungan </vt:lpstr>
      <vt:lpstr>Kerugian</vt:lpstr>
      <vt:lpstr>Distribusi Linux</vt:lpstr>
      <vt:lpstr>Distribusi Linux</vt:lpstr>
      <vt:lpstr>Distribusi Linux</vt:lpstr>
      <vt:lpstr>Lisensi Linux?</vt:lpstr>
      <vt:lpstr>Kebutuhan Hardware Linux</vt:lpstr>
      <vt:lpstr>Kebutuhan Hardware Linux</vt:lpstr>
      <vt:lpstr>Kebutuhan Hardware Linux</vt:lpstr>
      <vt:lpstr>Instalasi Linux</vt:lpstr>
      <vt:lpstr>Contoh instalasi Linux Ubuntu 8.04</vt:lpstr>
      <vt:lpstr>Step 1: Booting dengan CD/DVD Linux</vt:lpstr>
      <vt:lpstr>Step 2: Pilih Bahasa Instalasi</vt:lpstr>
      <vt:lpstr>Step 3: Pilih Keyboard Layout</vt:lpstr>
      <vt:lpstr>Step 4: Menyiapkan Space hardisk</vt:lpstr>
      <vt:lpstr>Menyiapkan Partisi untuk instalasi</vt:lpstr>
      <vt:lpstr>Apa itu Partisi?</vt:lpstr>
      <vt:lpstr>Mengapa harus membuat partisi?</vt:lpstr>
      <vt:lpstr>Field pada Partisi</vt:lpstr>
      <vt:lpstr>Tipe Filesystem</vt:lpstr>
      <vt:lpstr>Skema Rekomendasi Partisi</vt:lpstr>
      <vt:lpstr>Partisi Disk</vt:lpstr>
      <vt:lpstr>Step 5: Informasi user</vt:lpstr>
      <vt:lpstr>Step 6: Linux siap diinstall</vt:lpstr>
      <vt:lpstr>Step 7: Proses Instalasi</vt:lpstr>
      <vt:lpstr>Step 8: Instalasi selesai &amp;Reboot</vt:lpstr>
      <vt:lpstr>Slide 33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very</dc:creator>
  <cp:lastModifiedBy>very</cp:lastModifiedBy>
  <cp:revision>166</cp:revision>
  <dcterms:created xsi:type="dcterms:W3CDTF">2006-08-16T00:00:00Z</dcterms:created>
  <dcterms:modified xsi:type="dcterms:W3CDTF">2011-03-22T01:01:02Z</dcterms:modified>
</cp:coreProperties>
</file>